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64" r:id="rId1"/>
  </p:sldMasterIdLst>
  <p:sldIdLst>
    <p:sldId id="256" r:id="rId2"/>
    <p:sldId id="257" r:id="rId3"/>
    <p:sldId id="258" r:id="rId4"/>
    <p:sldId id="275" r:id="rId5"/>
    <p:sldId id="276" r:id="rId6"/>
    <p:sldId id="277" r:id="rId7"/>
    <p:sldId id="279" r:id="rId8"/>
    <p:sldId id="327" r:id="rId9"/>
    <p:sldId id="280" r:id="rId10"/>
    <p:sldId id="321" r:id="rId11"/>
    <p:sldId id="322" r:id="rId12"/>
    <p:sldId id="281" r:id="rId13"/>
    <p:sldId id="283" r:id="rId14"/>
    <p:sldId id="282" r:id="rId15"/>
    <p:sldId id="286" r:id="rId16"/>
    <p:sldId id="287" r:id="rId17"/>
    <p:sldId id="288" r:id="rId18"/>
    <p:sldId id="324" r:id="rId19"/>
    <p:sldId id="289" r:id="rId20"/>
    <p:sldId id="291" r:id="rId21"/>
    <p:sldId id="293" r:id="rId22"/>
    <p:sldId id="292" r:id="rId23"/>
    <p:sldId id="294" r:id="rId24"/>
    <p:sldId id="295" r:id="rId25"/>
    <p:sldId id="328" r:id="rId26"/>
    <p:sldId id="325" r:id="rId27"/>
    <p:sldId id="329" r:id="rId28"/>
    <p:sldId id="330" r:id="rId29"/>
    <p:sldId id="331" r:id="rId30"/>
    <p:sldId id="332" r:id="rId31"/>
    <p:sldId id="335" r:id="rId32"/>
    <p:sldId id="297" r:id="rId33"/>
    <p:sldId id="300" r:id="rId34"/>
    <p:sldId id="305" r:id="rId35"/>
    <p:sldId id="308" r:id="rId36"/>
    <p:sldId id="312" r:id="rId37"/>
    <p:sldId id="336" r:id="rId38"/>
    <p:sldId id="313" r:id="rId39"/>
    <p:sldId id="314" r:id="rId40"/>
    <p:sldId id="316" r:id="rId41"/>
    <p:sldId id="317" r:id="rId42"/>
    <p:sldId id="318" r:id="rId43"/>
    <p:sldId id="319" r:id="rId44"/>
    <p:sldId id="32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1452D71-2CDE-4650-8F38-2DE6985D63A2}" type="datetimeFigureOut">
              <a:rPr lang="en-US" smtClean="0"/>
              <a:pPr/>
              <a:t>12/15/2020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9176F40-1975-4BBD-859E-030B1320934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452D71-2CDE-4650-8F38-2DE6985D63A2}" type="datetimeFigureOut">
              <a:rPr lang="en-US" smtClean="0"/>
              <a:pPr/>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76F40-1975-4BBD-859E-030B132093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452D71-2CDE-4650-8F38-2DE6985D63A2}" type="datetimeFigureOut">
              <a:rPr lang="en-US" smtClean="0"/>
              <a:pPr/>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76F40-1975-4BBD-859E-030B132093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1452D71-2CDE-4650-8F38-2DE6985D63A2}" type="datetimeFigureOut">
              <a:rPr lang="en-US" smtClean="0"/>
              <a:pPr/>
              <a:t>12/15/2020</a:t>
            </a:fld>
            <a:endParaRPr lang="en-US"/>
          </a:p>
        </p:txBody>
      </p:sp>
      <p:sp>
        <p:nvSpPr>
          <p:cNvPr id="9" name="Slide Number Placeholder 8"/>
          <p:cNvSpPr>
            <a:spLocks noGrp="1"/>
          </p:cNvSpPr>
          <p:nvPr>
            <p:ph type="sldNum" sz="quarter" idx="15"/>
          </p:nvPr>
        </p:nvSpPr>
        <p:spPr/>
        <p:txBody>
          <a:bodyPr rtlCol="0"/>
          <a:lstStyle/>
          <a:p>
            <a:fld id="{A9176F40-1975-4BBD-859E-030B1320934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1452D71-2CDE-4650-8F38-2DE6985D63A2}" type="datetimeFigureOut">
              <a:rPr lang="en-US" smtClean="0"/>
              <a:pPr/>
              <a:t>12/15/2020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9176F40-1975-4BBD-859E-030B132093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452D71-2CDE-4650-8F38-2DE6985D63A2}" type="datetimeFigureOut">
              <a:rPr lang="en-US" smtClean="0"/>
              <a:pPr/>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76F40-1975-4BBD-859E-030B1320934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1452D71-2CDE-4650-8F38-2DE6985D63A2}" type="datetimeFigureOut">
              <a:rPr lang="en-US" smtClean="0"/>
              <a:pPr/>
              <a:t>12/15/2020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176F40-1975-4BBD-859E-030B1320934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1452D71-2CDE-4650-8F38-2DE6985D63A2}" type="datetimeFigureOut">
              <a:rPr lang="en-US" smtClean="0"/>
              <a:pPr/>
              <a:t>12/15/2020</a:t>
            </a:fld>
            <a:endParaRPr lang="en-US"/>
          </a:p>
        </p:txBody>
      </p:sp>
      <p:sp>
        <p:nvSpPr>
          <p:cNvPr id="7" name="Slide Number Placeholder 6"/>
          <p:cNvSpPr>
            <a:spLocks noGrp="1"/>
          </p:cNvSpPr>
          <p:nvPr>
            <p:ph type="sldNum" sz="quarter" idx="11"/>
          </p:nvPr>
        </p:nvSpPr>
        <p:spPr/>
        <p:txBody>
          <a:bodyPr rtlCol="0"/>
          <a:lstStyle/>
          <a:p>
            <a:fld id="{A9176F40-1975-4BBD-859E-030B1320934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52D71-2CDE-4650-8F38-2DE6985D63A2}" type="datetimeFigureOut">
              <a:rPr lang="en-US" smtClean="0"/>
              <a:pPr/>
              <a:t>12/15/2020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176F40-1975-4BBD-859E-030B132093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1452D71-2CDE-4650-8F38-2DE6985D63A2}" type="datetimeFigureOut">
              <a:rPr lang="en-US" smtClean="0"/>
              <a:pPr/>
              <a:t>12/15/2020</a:t>
            </a:fld>
            <a:endParaRPr lang="en-US"/>
          </a:p>
        </p:txBody>
      </p:sp>
      <p:sp>
        <p:nvSpPr>
          <p:cNvPr id="22" name="Slide Number Placeholder 21"/>
          <p:cNvSpPr>
            <a:spLocks noGrp="1"/>
          </p:cNvSpPr>
          <p:nvPr>
            <p:ph type="sldNum" sz="quarter" idx="15"/>
          </p:nvPr>
        </p:nvSpPr>
        <p:spPr/>
        <p:txBody>
          <a:bodyPr rtlCol="0"/>
          <a:lstStyle/>
          <a:p>
            <a:fld id="{A9176F40-1975-4BBD-859E-030B1320934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1452D71-2CDE-4650-8F38-2DE6985D63A2}" type="datetimeFigureOut">
              <a:rPr lang="en-US" smtClean="0"/>
              <a:pPr/>
              <a:t>12/15/2020</a:t>
            </a:fld>
            <a:endParaRPr lang="en-US"/>
          </a:p>
        </p:txBody>
      </p:sp>
      <p:sp>
        <p:nvSpPr>
          <p:cNvPr id="18" name="Slide Number Placeholder 17"/>
          <p:cNvSpPr>
            <a:spLocks noGrp="1"/>
          </p:cNvSpPr>
          <p:nvPr>
            <p:ph type="sldNum" sz="quarter" idx="11"/>
          </p:nvPr>
        </p:nvSpPr>
        <p:spPr/>
        <p:txBody>
          <a:bodyPr rtlCol="0"/>
          <a:lstStyle/>
          <a:p>
            <a:fld id="{A9176F40-1975-4BBD-859E-030B1320934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1452D71-2CDE-4650-8F38-2DE6985D63A2}" type="datetimeFigureOut">
              <a:rPr lang="en-US" smtClean="0"/>
              <a:pPr/>
              <a:t>12/15/2020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9176F40-1975-4BBD-859E-030B132093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8077200" cy="3505200"/>
          </a:xfrm>
        </p:spPr>
        <p:txBody>
          <a:bodyPr>
            <a:normAutofit/>
          </a:bodyPr>
          <a:lstStyle/>
          <a:p>
            <a:pPr algn="ctr"/>
            <a:r>
              <a:rPr lang="en-US" sz="3600" dirty="0" smtClean="0">
                <a:latin typeface="Times New Roman" pitchFamily="18" charset="0"/>
                <a:cs typeface="Times New Roman" pitchFamily="18" charset="0"/>
              </a:rPr>
              <a:t>PHÁT HIỆN CHÍNH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TRONG QUÁ TRÌNH </a:t>
            </a:r>
            <a:r>
              <a:rPr lang="en-US" sz="3200" dirty="0" smtClean="0">
                <a:latin typeface="Times New Roman" pitchFamily="18" charset="0"/>
                <a:cs typeface="Times New Roman" pitchFamily="18" charset="0"/>
              </a:rPr>
              <a:t>GIÁM </a:t>
            </a:r>
            <a:r>
              <a:rPr lang="en-US" sz="3200" dirty="0" smtClean="0">
                <a:latin typeface="Times New Roman" pitchFamily="18" charset="0"/>
                <a:cs typeface="Times New Roman" pitchFamily="18" charset="0"/>
              </a:rPr>
              <a:t>SÁT </a:t>
            </a:r>
            <a:r>
              <a:rPr lang="en-US" sz="3200" dirty="0" smtClean="0">
                <a:latin typeface="Times New Roman" pitchFamily="18" charset="0"/>
                <a:cs typeface="Times New Roman" pitchFamily="18" charset="0"/>
              </a:rPr>
              <a:t>MINH </a:t>
            </a:r>
            <a:r>
              <a:rPr lang="en-US" sz="3200" dirty="0" smtClean="0">
                <a:latin typeface="Times New Roman" pitchFamily="18" charset="0"/>
                <a:cs typeface="Times New Roman" pitchFamily="18" charset="0"/>
              </a:rPr>
              <a:t>BẠCH TRONG </a:t>
            </a:r>
            <a:r>
              <a:rPr lang="en-US" sz="3200" dirty="0" smtClean="0">
                <a:latin typeface="Times New Roman" pitchFamily="18" charset="0"/>
                <a:cs typeface="Times New Roman" pitchFamily="18" charset="0"/>
              </a:rPr>
              <a:t>HOẠT </a:t>
            </a:r>
            <a:r>
              <a:rPr lang="en-US" sz="3200" dirty="0" smtClean="0">
                <a:latin typeface="Times New Roman" pitchFamily="18" charset="0"/>
                <a:cs typeface="Times New Roman" pitchFamily="18" charset="0"/>
              </a:rPr>
              <a:t>ĐỘNG KHAI THÁC KHOÁNG SẢN TRÊN ĐIẠ BÀN TỈNH </a:t>
            </a:r>
            <a:r>
              <a:rPr lang="en-US" dirty="0" smtClean="0"/>
              <a:t/>
            </a:r>
            <a:br>
              <a:rPr lang="en-US" dirty="0" smtClean="0"/>
            </a:br>
            <a:endParaRPr lang="en-US" dirty="0"/>
          </a:p>
        </p:txBody>
      </p:sp>
      <p:sp>
        <p:nvSpPr>
          <p:cNvPr id="3" name="Subtitle 2"/>
          <p:cNvSpPr>
            <a:spLocks noGrp="1"/>
          </p:cNvSpPr>
          <p:nvPr>
            <p:ph type="subTitle" idx="1"/>
          </p:nvPr>
        </p:nvSpPr>
        <p:spPr>
          <a:xfrm>
            <a:off x="2667000" y="4495800"/>
            <a:ext cx="5791200" cy="1269522"/>
          </a:xfrm>
        </p:spPr>
        <p:txBody>
          <a:bodyPr/>
          <a:lstStyle/>
          <a:p>
            <a:pPr algn="r"/>
            <a:r>
              <a:rPr lang="en-US" dirty="0" err="1" smtClean="0"/>
              <a:t>Quảng</a:t>
            </a:r>
            <a:r>
              <a:rPr lang="en-US" dirty="0" smtClean="0"/>
              <a:t> </a:t>
            </a:r>
            <a:r>
              <a:rPr lang="en-US" dirty="0" err="1" smtClean="0"/>
              <a:t>Trị</a:t>
            </a:r>
            <a:r>
              <a:rPr lang="en-US" dirty="0" smtClean="0"/>
              <a:t>, </a:t>
            </a:r>
            <a:r>
              <a:rPr lang="en-US" dirty="0" err="1" smtClean="0"/>
              <a:t>ngày</a:t>
            </a:r>
            <a:r>
              <a:rPr lang="en-US" smtClean="0"/>
              <a:t> </a:t>
            </a:r>
            <a:r>
              <a:rPr lang="en-US" smtClean="0"/>
              <a:t>16 </a:t>
            </a:r>
            <a:r>
              <a:rPr lang="en-US" dirty="0" err="1" smtClean="0"/>
              <a:t>tháng</a:t>
            </a:r>
            <a:r>
              <a:rPr lang="en-US" dirty="0" smtClean="0"/>
              <a:t> </a:t>
            </a:r>
            <a:r>
              <a:rPr lang="en-US" dirty="0" smtClean="0"/>
              <a:t>12 </a:t>
            </a:r>
            <a:r>
              <a:rPr lang="en-US" dirty="0" err="1" smtClean="0"/>
              <a:t>năm</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944106"/>
          </a:xfrm>
        </p:spPr>
        <p:txBody>
          <a:bodyPr>
            <a:normAutofit fontScale="90000"/>
          </a:bodyPr>
          <a:lstStyle/>
          <a:p>
            <a:pPr algn="ctr"/>
            <a:r>
              <a:rPr lang="en-US" b="1" dirty="0" smtClean="0"/>
              <a:t>B2. </a:t>
            </a:r>
            <a:r>
              <a:rPr lang="en-US" b="1" dirty="0" err="1" smtClean="0"/>
              <a:t>Kết</a:t>
            </a:r>
            <a:r>
              <a:rPr lang="en-US" b="1" dirty="0" smtClean="0"/>
              <a:t> </a:t>
            </a:r>
            <a:r>
              <a:rPr lang="en-US" b="1" dirty="0" err="1" smtClean="0"/>
              <a:t>quả</a:t>
            </a:r>
            <a:r>
              <a:rPr lang="en-US" b="1" dirty="0" smtClean="0"/>
              <a:t>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nhà</a:t>
            </a:r>
            <a:r>
              <a:rPr lang="en-US" b="1" dirty="0" smtClean="0"/>
              <a:t> </a:t>
            </a:r>
            <a:r>
              <a:rPr lang="en-US" b="1" dirty="0" err="1" smtClean="0"/>
              <a:t>nước</a:t>
            </a:r>
            <a:r>
              <a:rPr lang="en-US" b="1" dirty="0" smtClean="0"/>
              <a:t> </a:t>
            </a:r>
            <a:r>
              <a:rPr lang="en-US" b="1" dirty="0" err="1" smtClean="0"/>
              <a:t>từ</a:t>
            </a:r>
            <a:r>
              <a:rPr lang="en-US" b="1" dirty="0" smtClean="0"/>
              <a:t> </a:t>
            </a:r>
            <a:r>
              <a:rPr lang="en-US" b="1" dirty="0" err="1" smtClean="0"/>
              <a:t>hoạt</a:t>
            </a:r>
            <a:r>
              <a:rPr lang="en-US" b="1" dirty="0" smtClean="0"/>
              <a:t> </a:t>
            </a:r>
            <a:r>
              <a:rPr lang="en-US" b="1" dirty="0" err="1" smtClean="0"/>
              <a:t>động</a:t>
            </a:r>
            <a:r>
              <a:rPr lang="en-US" b="1" dirty="0" smtClean="0"/>
              <a:t> KTKS </a:t>
            </a:r>
            <a:r>
              <a:rPr lang="en-US" b="1" dirty="0" err="1" smtClean="0"/>
              <a:t>năm</a:t>
            </a:r>
            <a:r>
              <a:rPr lang="en-US" b="1" dirty="0" smtClean="0"/>
              <a:t> 2019 </a:t>
            </a:r>
            <a:r>
              <a:rPr lang="en-US" b="1" dirty="0" err="1" smtClean="0"/>
              <a:t>theo</a:t>
            </a:r>
            <a:r>
              <a:rPr lang="en-US" b="1" dirty="0" smtClean="0"/>
              <a:t> </a:t>
            </a:r>
            <a:r>
              <a:rPr lang="en-US" b="1" dirty="0" err="1" smtClean="0"/>
              <a:t>đơn</a:t>
            </a:r>
            <a:r>
              <a:rPr lang="en-US" b="1" dirty="0" smtClean="0"/>
              <a:t> </a:t>
            </a:r>
            <a:r>
              <a:rPr lang="en-US" b="1" dirty="0" err="1" smtClean="0"/>
              <a:t>vị</a:t>
            </a:r>
            <a:r>
              <a:rPr lang="en-US" b="1" dirty="0" smtClean="0"/>
              <a:t> </a:t>
            </a:r>
            <a:endParaRPr lang="en-US" dirty="0"/>
          </a:p>
        </p:txBody>
      </p:sp>
      <p:graphicFrame>
        <p:nvGraphicFramePr>
          <p:cNvPr id="5" name="Content Placeholder 4"/>
          <p:cNvGraphicFramePr>
            <a:graphicFrameLocks noGrp="1"/>
          </p:cNvGraphicFramePr>
          <p:nvPr>
            <p:ph sz="quarter" idx="1"/>
          </p:nvPr>
        </p:nvGraphicFramePr>
        <p:xfrm>
          <a:off x="304800" y="1143000"/>
          <a:ext cx="8458200" cy="5181599"/>
        </p:xfrm>
        <a:graphic>
          <a:graphicData uri="http://schemas.openxmlformats.org/drawingml/2006/table">
            <a:tbl>
              <a:tblPr firstRow="1" bandRow="1">
                <a:tableStyleId>{5C22544A-7EE6-4342-B048-85BDC9FD1C3A}</a:tableStyleId>
              </a:tblPr>
              <a:tblGrid>
                <a:gridCol w="1691640"/>
                <a:gridCol w="1691640"/>
                <a:gridCol w="1691640"/>
                <a:gridCol w="1691640"/>
                <a:gridCol w="1691640"/>
              </a:tblGrid>
              <a:tr h="600455">
                <a:tc rowSpan="2">
                  <a:txBody>
                    <a:bodyPr/>
                    <a:lstStyle/>
                    <a:p>
                      <a:pPr marL="0" marR="0" indent="57150" algn="ctr">
                        <a:lnSpc>
                          <a:spcPct val="115000"/>
                        </a:lnSpc>
                        <a:spcBef>
                          <a:spcPts val="400"/>
                        </a:spcBef>
                        <a:spcAft>
                          <a:spcPts val="400"/>
                        </a:spcAft>
                      </a:pPr>
                      <a:r>
                        <a:rPr lang="en-US" sz="1200" b="1" dirty="0" err="1">
                          <a:latin typeface="Times New Roman"/>
                          <a:ea typeface="Calibri"/>
                          <a:cs typeface="Times New Roman"/>
                        </a:rPr>
                        <a:t>Nội</a:t>
                      </a:r>
                      <a:r>
                        <a:rPr lang="en-US" sz="1200" b="1" dirty="0">
                          <a:latin typeface="Times New Roman"/>
                          <a:ea typeface="Calibri"/>
                          <a:cs typeface="Times New Roman"/>
                        </a:rPr>
                        <a:t> dung </a:t>
                      </a:r>
                      <a:r>
                        <a:rPr lang="en-US" sz="1200" b="1" dirty="0" err="1">
                          <a:latin typeface="Times New Roman"/>
                          <a:ea typeface="Calibri"/>
                          <a:cs typeface="Times New Roman"/>
                        </a:rPr>
                        <a:t>các</a:t>
                      </a:r>
                      <a:endParaRPr lang="en-US" sz="1100" dirty="0">
                        <a:latin typeface="Calibri"/>
                        <a:ea typeface="Calibri"/>
                        <a:cs typeface="Times New Roman"/>
                      </a:endParaRPr>
                    </a:p>
                    <a:p>
                      <a:pPr marL="0" marR="0" indent="57150" algn="ctr">
                        <a:lnSpc>
                          <a:spcPct val="115000"/>
                        </a:lnSpc>
                        <a:spcBef>
                          <a:spcPts val="400"/>
                        </a:spcBef>
                        <a:spcAft>
                          <a:spcPts val="400"/>
                        </a:spcAft>
                      </a:pPr>
                      <a:r>
                        <a:rPr lang="en-US" sz="1200" b="1" dirty="0" err="1">
                          <a:latin typeface="Times New Roman"/>
                          <a:ea typeface="Calibri"/>
                          <a:cs typeface="Times New Roman"/>
                        </a:rPr>
                        <a:t>sắc</a:t>
                      </a:r>
                      <a:r>
                        <a:rPr lang="en-US" sz="1200" b="1" dirty="0">
                          <a:latin typeface="Times New Roman"/>
                          <a:ea typeface="Calibri"/>
                          <a:cs typeface="Times New Roman"/>
                        </a:rPr>
                        <a:t> </a:t>
                      </a:r>
                      <a:r>
                        <a:rPr lang="en-US" sz="1200" b="1" dirty="0" err="1">
                          <a:latin typeface="Times New Roman"/>
                          <a:ea typeface="Calibri"/>
                          <a:cs typeface="Times New Roman"/>
                        </a:rPr>
                        <a:t>thuế</a:t>
                      </a:r>
                      <a:r>
                        <a:rPr lang="en-US" sz="1200" b="1" dirty="0">
                          <a:latin typeface="Times New Roman"/>
                          <a:ea typeface="Calibri"/>
                          <a:cs typeface="Times New Roman"/>
                        </a:rPr>
                        <a:t>/ </a:t>
                      </a:r>
                      <a:r>
                        <a:rPr lang="en-US" sz="1200" b="1" dirty="0" err="1">
                          <a:latin typeface="Times New Roman"/>
                          <a:ea typeface="Calibri"/>
                          <a:cs typeface="Times New Roman"/>
                        </a:rPr>
                        <a:t>phí</a:t>
                      </a:r>
                      <a:endParaRPr lang="en-US" sz="1100" dirty="0">
                        <a:latin typeface="Calibri"/>
                        <a:ea typeface="Calibri"/>
                        <a:cs typeface="Times New Roman"/>
                      </a:endParaRPr>
                    </a:p>
                  </a:txBody>
                  <a:tcPr marL="68580" marR="68580" marT="0" marB="0" anchor="ctr"/>
                </a:tc>
                <a:tc rowSpan="2">
                  <a:txBody>
                    <a:bodyPr/>
                    <a:lstStyle/>
                    <a:p>
                      <a:pPr marL="0" marR="0" indent="57150" algn="ctr">
                        <a:lnSpc>
                          <a:spcPct val="115000"/>
                        </a:lnSpc>
                        <a:spcBef>
                          <a:spcPts val="400"/>
                        </a:spcBef>
                        <a:spcAft>
                          <a:spcPts val="400"/>
                        </a:spcAft>
                      </a:pPr>
                      <a:r>
                        <a:rPr lang="en-US" sz="1200" b="1">
                          <a:solidFill>
                            <a:srgbClr val="000000"/>
                          </a:solidFill>
                          <a:latin typeface="Times New Roman"/>
                          <a:ea typeface="Times New Roman"/>
                          <a:cs typeface="Times New Roman"/>
                        </a:rPr>
                        <a:t>Sở tài chính</a:t>
                      </a:r>
                      <a:endParaRPr lang="en-US" sz="1100">
                        <a:latin typeface="Calibri"/>
                        <a:ea typeface="Calibri"/>
                        <a:cs typeface="Times New Roman"/>
                      </a:endParaRPr>
                    </a:p>
                  </a:txBody>
                  <a:tcPr marL="68580" marR="68580" marT="0" marB="0" anchor="ctr"/>
                </a:tc>
                <a:tc rowSpan="2">
                  <a:txBody>
                    <a:bodyPr/>
                    <a:lstStyle/>
                    <a:p>
                      <a:pPr marL="0" marR="0" indent="57150" algn="ctr">
                        <a:lnSpc>
                          <a:spcPct val="115000"/>
                        </a:lnSpc>
                        <a:spcBef>
                          <a:spcPts val="400"/>
                        </a:spcBef>
                        <a:spcAft>
                          <a:spcPts val="400"/>
                        </a:spcAft>
                      </a:pPr>
                      <a:r>
                        <a:rPr lang="en-US" sz="1200" b="1" dirty="0" err="1">
                          <a:solidFill>
                            <a:srgbClr val="000000"/>
                          </a:solidFill>
                          <a:latin typeface="Times New Roman"/>
                          <a:ea typeface="Times New Roman"/>
                          <a:cs typeface="Times New Roman"/>
                        </a:rPr>
                        <a:t>Số</a:t>
                      </a:r>
                      <a:r>
                        <a:rPr lang="en-US" sz="1200" b="1" dirty="0">
                          <a:solidFill>
                            <a:srgbClr val="000000"/>
                          </a:solidFill>
                          <a:latin typeface="Times New Roman"/>
                          <a:ea typeface="Times New Roman"/>
                          <a:cs typeface="Times New Roman"/>
                        </a:rPr>
                        <a:t> </a:t>
                      </a:r>
                      <a:r>
                        <a:rPr lang="en-US" sz="1200" b="1" dirty="0" err="1">
                          <a:solidFill>
                            <a:srgbClr val="000000"/>
                          </a:solidFill>
                          <a:latin typeface="Times New Roman"/>
                          <a:ea typeface="Times New Roman"/>
                          <a:cs typeface="Times New Roman"/>
                        </a:rPr>
                        <a:t>liệu</a:t>
                      </a:r>
                      <a:r>
                        <a:rPr lang="en-US" sz="1200" b="1" dirty="0">
                          <a:solidFill>
                            <a:srgbClr val="000000"/>
                          </a:solidFill>
                          <a:latin typeface="Times New Roman"/>
                          <a:ea typeface="Times New Roman"/>
                          <a:cs typeface="Times New Roman"/>
                        </a:rPr>
                        <a:t> </a:t>
                      </a:r>
                      <a:r>
                        <a:rPr lang="en-US" sz="1200" b="1" dirty="0" err="1">
                          <a:solidFill>
                            <a:srgbClr val="000000"/>
                          </a:solidFill>
                          <a:latin typeface="Times New Roman"/>
                          <a:ea typeface="Times New Roman"/>
                          <a:cs typeface="Times New Roman"/>
                        </a:rPr>
                        <a:t>từ</a:t>
                      </a:r>
                      <a:r>
                        <a:rPr lang="en-US" sz="1200" b="1" dirty="0">
                          <a:solidFill>
                            <a:srgbClr val="000000"/>
                          </a:solidFill>
                          <a:latin typeface="Times New Roman"/>
                          <a:ea typeface="Times New Roman"/>
                          <a:cs typeface="Times New Roman"/>
                        </a:rPr>
                        <a:t> </a:t>
                      </a:r>
                      <a:r>
                        <a:rPr lang="en-US" sz="1200" b="1" dirty="0" err="1">
                          <a:solidFill>
                            <a:srgbClr val="000000"/>
                          </a:solidFill>
                          <a:latin typeface="Times New Roman"/>
                          <a:ea typeface="Times New Roman"/>
                          <a:cs typeface="Times New Roman"/>
                        </a:rPr>
                        <a:t>Sở</a:t>
                      </a:r>
                      <a:r>
                        <a:rPr lang="en-US" sz="1200" b="1" dirty="0">
                          <a:solidFill>
                            <a:srgbClr val="000000"/>
                          </a:solidFill>
                          <a:latin typeface="Times New Roman"/>
                          <a:ea typeface="Times New Roman"/>
                          <a:cs typeface="Times New Roman"/>
                        </a:rPr>
                        <a:t> TNMT </a:t>
                      </a:r>
                      <a:endParaRPr lang="en-US" sz="1100" dirty="0">
                        <a:latin typeface="Calibri"/>
                        <a:ea typeface="Calibri"/>
                        <a:cs typeface="Times New Roman"/>
                      </a:endParaRPr>
                    </a:p>
                  </a:txBody>
                  <a:tcPr marL="68580" marR="68580" marT="0" marB="0" anchor="ctr"/>
                </a:tc>
                <a:tc gridSpan="2">
                  <a:txBody>
                    <a:bodyPr/>
                    <a:lstStyle/>
                    <a:p>
                      <a:pPr marL="0" marR="0" indent="57150" algn="ctr">
                        <a:lnSpc>
                          <a:spcPct val="115000"/>
                        </a:lnSpc>
                        <a:spcBef>
                          <a:spcPts val="400"/>
                        </a:spcBef>
                        <a:spcAft>
                          <a:spcPts val="400"/>
                        </a:spcAft>
                      </a:pPr>
                      <a:r>
                        <a:rPr lang="en-US" sz="1200" b="1">
                          <a:solidFill>
                            <a:srgbClr val="000000"/>
                          </a:solidFill>
                          <a:latin typeface="Times New Roman"/>
                          <a:ea typeface="Times New Roman"/>
                          <a:cs typeface="Times New Roman"/>
                        </a:rPr>
                        <a:t>Cục thuế</a:t>
                      </a:r>
                      <a:endParaRPr lang="en-US" sz="1100">
                        <a:latin typeface="Calibri"/>
                        <a:ea typeface="Calibri"/>
                        <a:cs typeface="Times New Roman"/>
                      </a:endParaRPr>
                    </a:p>
                  </a:txBody>
                  <a:tcPr marL="68580" marR="68580" marT="0" marB="0" anchor="ctr"/>
                </a:tc>
                <a:tc hMerge="1">
                  <a:txBody>
                    <a:bodyPr/>
                    <a:lstStyle/>
                    <a:p>
                      <a:endParaRPr lang="en-US"/>
                    </a:p>
                  </a:txBody>
                  <a:tcPr/>
                </a:tc>
              </a:tr>
              <a:tr h="60045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400"/>
                        </a:spcBef>
                        <a:spcAft>
                          <a:spcPts val="400"/>
                        </a:spcAft>
                      </a:pPr>
                      <a:r>
                        <a:rPr lang="en-US" sz="1200" b="1">
                          <a:latin typeface="Times New Roman"/>
                          <a:ea typeface="Calibri"/>
                          <a:cs typeface="Times New Roman"/>
                        </a:rPr>
                        <a:t>Số phải thu</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400"/>
                        </a:spcBef>
                        <a:spcAft>
                          <a:spcPts val="400"/>
                        </a:spcAft>
                      </a:pPr>
                      <a:r>
                        <a:rPr lang="en-US" sz="1200" b="1">
                          <a:latin typeface="Times New Roman"/>
                          <a:ea typeface="Calibri"/>
                          <a:cs typeface="Times New Roman"/>
                        </a:rPr>
                        <a:t>Số thực thu</a:t>
                      </a:r>
                      <a:endParaRPr lang="en-US" sz="1100">
                        <a:latin typeface="Calibri"/>
                        <a:ea typeface="Calibri"/>
                        <a:cs typeface="Times New Roman"/>
                      </a:endParaRPr>
                    </a:p>
                  </a:txBody>
                  <a:tcPr marL="68580" marR="68580" marT="0" marB="0" anchor="b"/>
                </a:tc>
              </a:tr>
              <a:tr h="817196">
                <a:tc>
                  <a:txBody>
                    <a:bodyPr/>
                    <a:lstStyle/>
                    <a:p>
                      <a:pPr marL="0" marR="0" indent="57150" algn="just">
                        <a:lnSpc>
                          <a:spcPct val="115000"/>
                        </a:lnSpc>
                        <a:spcBef>
                          <a:spcPts val="400"/>
                        </a:spcBef>
                        <a:spcAft>
                          <a:spcPts val="400"/>
                        </a:spcAft>
                      </a:pPr>
                      <a:r>
                        <a:rPr lang="en-US" sz="1200" b="1">
                          <a:solidFill>
                            <a:srgbClr val="000000"/>
                          </a:solidFill>
                          <a:latin typeface="Times New Roman"/>
                          <a:ea typeface="Calibri"/>
                          <a:cs typeface="Times New Roman"/>
                        </a:rPr>
                        <a:t>1. Thu từ thuế</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  21.781.000 </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                64.476.700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37.789.901</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100">
                        <a:latin typeface="Calibri"/>
                        <a:ea typeface="Calibri"/>
                        <a:cs typeface="Times New Roman"/>
                      </a:endParaRPr>
                    </a:p>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39.382.88</a:t>
                      </a:r>
                      <a:endParaRPr lang="en-US" sz="1100">
                        <a:latin typeface="Calibri"/>
                        <a:ea typeface="Calibri"/>
                        <a:cs typeface="Times New Roman"/>
                      </a:endParaRPr>
                    </a:p>
                  </a:txBody>
                  <a:tcPr marL="68580" marR="68580" marT="0" marB="0" anchor="b"/>
                </a:tc>
              </a:tr>
              <a:tr h="600455">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Thuế giá trị gia tăng</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22.654.000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17.188.588 </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15.714.425 </a:t>
                      </a:r>
                      <a:endParaRPr lang="en-US" sz="1100">
                        <a:latin typeface="Calibri"/>
                        <a:ea typeface="Calibri"/>
                        <a:cs typeface="Times New Roman"/>
                      </a:endParaRPr>
                    </a:p>
                  </a:txBody>
                  <a:tcPr marL="68580" marR="68580" marT="0" marB="0" anchor="b"/>
                </a:tc>
              </a:tr>
              <a:tr h="681064">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Thuế thu nhập doanh nghiệp</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4.710.20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5.784.842</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8.007.056 </a:t>
                      </a:r>
                      <a:endParaRPr lang="en-US" sz="1100">
                        <a:latin typeface="Calibri"/>
                        <a:ea typeface="Calibri"/>
                        <a:cs typeface="Times New Roman"/>
                      </a:endParaRPr>
                    </a:p>
                  </a:txBody>
                  <a:tcPr marL="68580" marR="68580" marT="0" marB="0" anchor="b"/>
                </a:tc>
              </a:tr>
              <a:tr h="600455">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Thuế tài nguyên</a:t>
                      </a:r>
                      <a:r>
                        <a:rPr lang="en-US" sz="1200">
                          <a:latin typeface="Times New Roman"/>
                          <a:ea typeface="Calibri"/>
                          <a:cs typeface="Times New Roman"/>
                        </a:rPr>
                        <a:t> </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21.781.000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200">
                        <a:latin typeface="Times New Roman"/>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14.812.059 </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15.647.785 </a:t>
                      </a:r>
                      <a:endParaRPr lang="en-US" sz="1100">
                        <a:latin typeface="Calibri"/>
                        <a:ea typeface="Calibri"/>
                        <a:cs typeface="Times New Roman"/>
                      </a:endParaRPr>
                    </a:p>
                  </a:txBody>
                  <a:tcPr marL="68580" marR="68580" marT="0" marB="0" anchor="b"/>
                </a:tc>
              </a:tr>
              <a:tr h="681064">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Thuế sử dụng đất phi nông nghiệp</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434.50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2.207</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13.614 </a:t>
                      </a:r>
                      <a:endParaRPr lang="en-US" sz="1100">
                        <a:latin typeface="Calibri"/>
                        <a:ea typeface="Calibri"/>
                        <a:cs typeface="Times New Roman"/>
                      </a:endParaRPr>
                    </a:p>
                  </a:txBody>
                  <a:tcPr marL="68580" marR="68580" marT="0" marB="0" anchor="b"/>
                </a:tc>
              </a:tr>
              <a:tr h="600455">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Thuế xuất khẩu</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36.878.00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 </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944106"/>
          </a:xfrm>
        </p:spPr>
        <p:txBody>
          <a:bodyPr>
            <a:normAutofit fontScale="90000"/>
          </a:bodyPr>
          <a:lstStyle/>
          <a:p>
            <a:pPr algn="ctr"/>
            <a:r>
              <a:rPr lang="en-US" b="1" dirty="0" smtClean="0"/>
              <a:t>B2. </a:t>
            </a:r>
            <a:r>
              <a:rPr lang="en-US" b="1" dirty="0" err="1" smtClean="0"/>
              <a:t>Kết</a:t>
            </a:r>
            <a:r>
              <a:rPr lang="en-US" b="1" dirty="0" smtClean="0"/>
              <a:t> </a:t>
            </a:r>
            <a:r>
              <a:rPr lang="en-US" b="1" dirty="0" err="1" smtClean="0"/>
              <a:t>quả</a:t>
            </a:r>
            <a:r>
              <a:rPr lang="en-US" b="1" dirty="0" smtClean="0"/>
              <a:t>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nhà</a:t>
            </a:r>
            <a:r>
              <a:rPr lang="en-US" b="1" dirty="0" smtClean="0"/>
              <a:t> </a:t>
            </a:r>
            <a:r>
              <a:rPr lang="en-US" b="1" dirty="0" err="1" smtClean="0"/>
              <a:t>nước</a:t>
            </a:r>
            <a:r>
              <a:rPr lang="en-US" b="1" dirty="0" smtClean="0"/>
              <a:t> </a:t>
            </a:r>
            <a:r>
              <a:rPr lang="en-US" b="1" dirty="0" err="1" smtClean="0"/>
              <a:t>từ</a:t>
            </a:r>
            <a:r>
              <a:rPr lang="en-US" b="1" dirty="0" smtClean="0"/>
              <a:t> </a:t>
            </a:r>
            <a:r>
              <a:rPr lang="en-US" b="1" dirty="0" err="1" smtClean="0"/>
              <a:t>hoạt</a:t>
            </a:r>
            <a:r>
              <a:rPr lang="en-US" b="1" dirty="0" smtClean="0"/>
              <a:t> </a:t>
            </a:r>
            <a:r>
              <a:rPr lang="en-US" b="1" dirty="0" err="1" smtClean="0"/>
              <a:t>động</a:t>
            </a:r>
            <a:r>
              <a:rPr lang="en-US" b="1" dirty="0" smtClean="0"/>
              <a:t> KTKS </a:t>
            </a:r>
            <a:r>
              <a:rPr lang="en-US" b="1" dirty="0" err="1" smtClean="0"/>
              <a:t>năm</a:t>
            </a:r>
            <a:r>
              <a:rPr lang="en-US" b="1" dirty="0" smtClean="0"/>
              <a:t> 2019 </a:t>
            </a:r>
            <a:r>
              <a:rPr lang="en-US" b="1" dirty="0" err="1" smtClean="0"/>
              <a:t>theo</a:t>
            </a:r>
            <a:r>
              <a:rPr lang="en-US" b="1" dirty="0" smtClean="0"/>
              <a:t> </a:t>
            </a:r>
            <a:r>
              <a:rPr lang="en-US" b="1" dirty="0" err="1" smtClean="0"/>
              <a:t>đơn</a:t>
            </a:r>
            <a:r>
              <a:rPr lang="en-US" b="1" dirty="0" smtClean="0"/>
              <a:t> </a:t>
            </a:r>
            <a:r>
              <a:rPr lang="en-US" b="1" dirty="0" err="1" smtClean="0"/>
              <a:t>vị</a:t>
            </a:r>
            <a:r>
              <a:rPr lang="en-US" b="1" dirty="0" smtClean="0"/>
              <a:t> </a:t>
            </a:r>
            <a:endParaRPr lang="en-US" dirty="0"/>
          </a:p>
        </p:txBody>
      </p:sp>
      <p:graphicFrame>
        <p:nvGraphicFramePr>
          <p:cNvPr id="5" name="Content Placeholder 4"/>
          <p:cNvGraphicFramePr>
            <a:graphicFrameLocks noGrp="1"/>
          </p:cNvGraphicFramePr>
          <p:nvPr>
            <p:ph sz="quarter" idx="1"/>
          </p:nvPr>
        </p:nvGraphicFramePr>
        <p:xfrm>
          <a:off x="304800" y="1143000"/>
          <a:ext cx="8382000" cy="5181599"/>
        </p:xfrm>
        <a:graphic>
          <a:graphicData uri="http://schemas.openxmlformats.org/drawingml/2006/table">
            <a:tbl>
              <a:tblPr firstRow="1" bandRow="1">
                <a:tableStyleId>{5C22544A-7EE6-4342-B048-85BDC9FD1C3A}</a:tableStyleId>
              </a:tblPr>
              <a:tblGrid>
                <a:gridCol w="1676400"/>
                <a:gridCol w="1676400"/>
                <a:gridCol w="1676400"/>
                <a:gridCol w="1676400"/>
                <a:gridCol w="1676400"/>
              </a:tblGrid>
              <a:tr h="600455">
                <a:tc rowSpan="2">
                  <a:txBody>
                    <a:bodyPr/>
                    <a:lstStyle/>
                    <a:p>
                      <a:pPr marL="0" marR="0" indent="57150" algn="ctr">
                        <a:lnSpc>
                          <a:spcPct val="115000"/>
                        </a:lnSpc>
                        <a:spcBef>
                          <a:spcPts val="400"/>
                        </a:spcBef>
                        <a:spcAft>
                          <a:spcPts val="400"/>
                        </a:spcAft>
                      </a:pPr>
                      <a:r>
                        <a:rPr lang="en-US" sz="1200" b="1" dirty="0" err="1">
                          <a:latin typeface="Times New Roman"/>
                          <a:ea typeface="Calibri"/>
                          <a:cs typeface="Times New Roman"/>
                        </a:rPr>
                        <a:t>Nội</a:t>
                      </a:r>
                      <a:r>
                        <a:rPr lang="en-US" sz="1200" b="1" dirty="0">
                          <a:latin typeface="Times New Roman"/>
                          <a:ea typeface="Calibri"/>
                          <a:cs typeface="Times New Roman"/>
                        </a:rPr>
                        <a:t> dung </a:t>
                      </a:r>
                      <a:r>
                        <a:rPr lang="en-US" sz="1200" b="1" dirty="0" err="1">
                          <a:latin typeface="Times New Roman"/>
                          <a:ea typeface="Calibri"/>
                          <a:cs typeface="Times New Roman"/>
                        </a:rPr>
                        <a:t>các</a:t>
                      </a:r>
                      <a:endParaRPr lang="en-US" sz="1100" dirty="0">
                        <a:latin typeface="Calibri"/>
                        <a:ea typeface="Calibri"/>
                        <a:cs typeface="Times New Roman"/>
                      </a:endParaRPr>
                    </a:p>
                    <a:p>
                      <a:pPr marL="0" marR="0" indent="57150" algn="ctr">
                        <a:lnSpc>
                          <a:spcPct val="115000"/>
                        </a:lnSpc>
                        <a:spcBef>
                          <a:spcPts val="400"/>
                        </a:spcBef>
                        <a:spcAft>
                          <a:spcPts val="400"/>
                        </a:spcAft>
                      </a:pPr>
                      <a:r>
                        <a:rPr lang="en-US" sz="1200" b="1" dirty="0" err="1">
                          <a:latin typeface="Times New Roman"/>
                          <a:ea typeface="Calibri"/>
                          <a:cs typeface="Times New Roman"/>
                        </a:rPr>
                        <a:t>sắc</a:t>
                      </a:r>
                      <a:r>
                        <a:rPr lang="en-US" sz="1200" b="1" dirty="0">
                          <a:latin typeface="Times New Roman"/>
                          <a:ea typeface="Calibri"/>
                          <a:cs typeface="Times New Roman"/>
                        </a:rPr>
                        <a:t> </a:t>
                      </a:r>
                      <a:r>
                        <a:rPr lang="en-US" sz="1200" b="1" dirty="0" err="1">
                          <a:latin typeface="Times New Roman"/>
                          <a:ea typeface="Calibri"/>
                          <a:cs typeface="Times New Roman"/>
                        </a:rPr>
                        <a:t>thuế</a:t>
                      </a:r>
                      <a:r>
                        <a:rPr lang="en-US" sz="1200" b="1" dirty="0">
                          <a:latin typeface="Times New Roman"/>
                          <a:ea typeface="Calibri"/>
                          <a:cs typeface="Times New Roman"/>
                        </a:rPr>
                        <a:t>/ </a:t>
                      </a:r>
                      <a:r>
                        <a:rPr lang="en-US" sz="1200" b="1" dirty="0" err="1">
                          <a:latin typeface="Times New Roman"/>
                          <a:ea typeface="Calibri"/>
                          <a:cs typeface="Times New Roman"/>
                        </a:rPr>
                        <a:t>phí</a:t>
                      </a:r>
                      <a:endParaRPr lang="en-US" sz="1100" dirty="0">
                        <a:latin typeface="Calibri"/>
                        <a:ea typeface="Calibri"/>
                        <a:cs typeface="Times New Roman"/>
                      </a:endParaRPr>
                    </a:p>
                  </a:txBody>
                  <a:tcPr marL="68580" marR="68580" marT="0" marB="0" anchor="ctr"/>
                </a:tc>
                <a:tc rowSpan="2">
                  <a:txBody>
                    <a:bodyPr/>
                    <a:lstStyle/>
                    <a:p>
                      <a:pPr marL="0" marR="0" indent="57150" algn="ctr">
                        <a:lnSpc>
                          <a:spcPct val="115000"/>
                        </a:lnSpc>
                        <a:spcBef>
                          <a:spcPts val="400"/>
                        </a:spcBef>
                        <a:spcAft>
                          <a:spcPts val="400"/>
                        </a:spcAft>
                      </a:pPr>
                      <a:r>
                        <a:rPr lang="en-US" sz="1200" b="1">
                          <a:solidFill>
                            <a:srgbClr val="000000"/>
                          </a:solidFill>
                          <a:latin typeface="Times New Roman"/>
                          <a:ea typeface="Times New Roman"/>
                          <a:cs typeface="Times New Roman"/>
                        </a:rPr>
                        <a:t>Sở tài chính</a:t>
                      </a:r>
                      <a:endParaRPr lang="en-US" sz="1100">
                        <a:latin typeface="Calibri"/>
                        <a:ea typeface="Calibri"/>
                        <a:cs typeface="Times New Roman"/>
                      </a:endParaRPr>
                    </a:p>
                  </a:txBody>
                  <a:tcPr marL="68580" marR="68580" marT="0" marB="0" anchor="ctr"/>
                </a:tc>
                <a:tc rowSpan="2">
                  <a:txBody>
                    <a:bodyPr/>
                    <a:lstStyle/>
                    <a:p>
                      <a:pPr marL="0" marR="0" indent="57150" algn="ctr">
                        <a:lnSpc>
                          <a:spcPct val="115000"/>
                        </a:lnSpc>
                        <a:spcBef>
                          <a:spcPts val="400"/>
                        </a:spcBef>
                        <a:spcAft>
                          <a:spcPts val="400"/>
                        </a:spcAft>
                      </a:pPr>
                      <a:r>
                        <a:rPr lang="en-US" sz="1200" b="1" dirty="0" err="1">
                          <a:solidFill>
                            <a:srgbClr val="000000"/>
                          </a:solidFill>
                          <a:latin typeface="Times New Roman"/>
                          <a:ea typeface="Times New Roman"/>
                          <a:cs typeface="Times New Roman"/>
                        </a:rPr>
                        <a:t>Số</a:t>
                      </a:r>
                      <a:r>
                        <a:rPr lang="en-US" sz="1200" b="1" dirty="0">
                          <a:solidFill>
                            <a:srgbClr val="000000"/>
                          </a:solidFill>
                          <a:latin typeface="Times New Roman"/>
                          <a:ea typeface="Times New Roman"/>
                          <a:cs typeface="Times New Roman"/>
                        </a:rPr>
                        <a:t> </a:t>
                      </a:r>
                      <a:r>
                        <a:rPr lang="en-US" sz="1200" b="1" dirty="0" err="1">
                          <a:solidFill>
                            <a:srgbClr val="000000"/>
                          </a:solidFill>
                          <a:latin typeface="Times New Roman"/>
                          <a:ea typeface="Times New Roman"/>
                          <a:cs typeface="Times New Roman"/>
                        </a:rPr>
                        <a:t>liệu</a:t>
                      </a:r>
                      <a:r>
                        <a:rPr lang="en-US" sz="1200" b="1" dirty="0">
                          <a:solidFill>
                            <a:srgbClr val="000000"/>
                          </a:solidFill>
                          <a:latin typeface="Times New Roman"/>
                          <a:ea typeface="Times New Roman"/>
                          <a:cs typeface="Times New Roman"/>
                        </a:rPr>
                        <a:t> </a:t>
                      </a:r>
                      <a:r>
                        <a:rPr lang="en-US" sz="1200" b="1" dirty="0" err="1">
                          <a:solidFill>
                            <a:srgbClr val="000000"/>
                          </a:solidFill>
                          <a:latin typeface="Times New Roman"/>
                          <a:ea typeface="Times New Roman"/>
                          <a:cs typeface="Times New Roman"/>
                        </a:rPr>
                        <a:t>từ</a:t>
                      </a:r>
                      <a:r>
                        <a:rPr lang="en-US" sz="1200" b="1" dirty="0">
                          <a:solidFill>
                            <a:srgbClr val="000000"/>
                          </a:solidFill>
                          <a:latin typeface="Times New Roman"/>
                          <a:ea typeface="Times New Roman"/>
                          <a:cs typeface="Times New Roman"/>
                        </a:rPr>
                        <a:t> </a:t>
                      </a:r>
                      <a:r>
                        <a:rPr lang="en-US" sz="1200" b="1" dirty="0" err="1">
                          <a:solidFill>
                            <a:srgbClr val="000000"/>
                          </a:solidFill>
                          <a:latin typeface="Times New Roman"/>
                          <a:ea typeface="Times New Roman"/>
                          <a:cs typeface="Times New Roman"/>
                        </a:rPr>
                        <a:t>Sở</a:t>
                      </a:r>
                      <a:r>
                        <a:rPr lang="en-US" sz="1200" b="1" dirty="0">
                          <a:solidFill>
                            <a:srgbClr val="000000"/>
                          </a:solidFill>
                          <a:latin typeface="Times New Roman"/>
                          <a:ea typeface="Times New Roman"/>
                          <a:cs typeface="Times New Roman"/>
                        </a:rPr>
                        <a:t> TNMT </a:t>
                      </a:r>
                      <a:endParaRPr lang="en-US" sz="1100" dirty="0">
                        <a:latin typeface="Calibri"/>
                        <a:ea typeface="Calibri"/>
                        <a:cs typeface="Times New Roman"/>
                      </a:endParaRPr>
                    </a:p>
                  </a:txBody>
                  <a:tcPr marL="68580" marR="68580" marT="0" marB="0" anchor="ctr"/>
                </a:tc>
                <a:tc gridSpan="2">
                  <a:txBody>
                    <a:bodyPr/>
                    <a:lstStyle/>
                    <a:p>
                      <a:pPr marL="0" marR="0" indent="57150" algn="ctr">
                        <a:lnSpc>
                          <a:spcPct val="115000"/>
                        </a:lnSpc>
                        <a:spcBef>
                          <a:spcPts val="400"/>
                        </a:spcBef>
                        <a:spcAft>
                          <a:spcPts val="400"/>
                        </a:spcAft>
                      </a:pPr>
                      <a:r>
                        <a:rPr lang="en-US" sz="1200" b="1">
                          <a:solidFill>
                            <a:srgbClr val="000000"/>
                          </a:solidFill>
                          <a:latin typeface="Times New Roman"/>
                          <a:ea typeface="Times New Roman"/>
                          <a:cs typeface="Times New Roman"/>
                        </a:rPr>
                        <a:t>Cục thuế</a:t>
                      </a:r>
                      <a:endParaRPr lang="en-US" sz="1100">
                        <a:latin typeface="Calibri"/>
                        <a:ea typeface="Calibri"/>
                        <a:cs typeface="Times New Roman"/>
                      </a:endParaRPr>
                    </a:p>
                  </a:txBody>
                  <a:tcPr marL="68580" marR="68580" marT="0" marB="0" anchor="ctr"/>
                </a:tc>
                <a:tc hMerge="1">
                  <a:txBody>
                    <a:bodyPr/>
                    <a:lstStyle/>
                    <a:p>
                      <a:endParaRPr lang="en-US"/>
                    </a:p>
                  </a:txBody>
                  <a:tcPr/>
                </a:tc>
              </a:tr>
              <a:tr h="60045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400"/>
                        </a:spcBef>
                        <a:spcAft>
                          <a:spcPts val="400"/>
                        </a:spcAft>
                      </a:pPr>
                      <a:r>
                        <a:rPr lang="en-US" sz="1200" b="1">
                          <a:latin typeface="Times New Roman"/>
                          <a:ea typeface="Calibri"/>
                          <a:cs typeface="Times New Roman"/>
                        </a:rPr>
                        <a:t>Số phải thu</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400"/>
                        </a:spcBef>
                        <a:spcAft>
                          <a:spcPts val="400"/>
                        </a:spcAft>
                      </a:pPr>
                      <a:r>
                        <a:rPr lang="en-US" sz="1200" b="1">
                          <a:latin typeface="Times New Roman"/>
                          <a:ea typeface="Calibri"/>
                          <a:cs typeface="Times New Roman"/>
                        </a:rPr>
                        <a:t>Số thực thu</a:t>
                      </a:r>
                      <a:endParaRPr lang="en-US" sz="1100">
                        <a:latin typeface="Calibri"/>
                        <a:ea typeface="Calibri"/>
                        <a:cs typeface="Times New Roman"/>
                      </a:endParaRPr>
                    </a:p>
                  </a:txBody>
                  <a:tcPr marL="68580" marR="68580" marT="0" marB="0" anchor="b"/>
                </a:tc>
              </a:tr>
              <a:tr h="817196">
                <a:tc>
                  <a:txBody>
                    <a:bodyPr/>
                    <a:lstStyle/>
                    <a:p>
                      <a:pPr marL="0" marR="0" indent="57150" algn="just">
                        <a:lnSpc>
                          <a:spcPct val="115000"/>
                        </a:lnSpc>
                        <a:spcBef>
                          <a:spcPts val="400"/>
                        </a:spcBef>
                        <a:spcAft>
                          <a:spcPts val="400"/>
                        </a:spcAft>
                      </a:pPr>
                      <a:r>
                        <a:rPr lang="en-US" sz="1200" b="1">
                          <a:solidFill>
                            <a:srgbClr val="000000"/>
                          </a:solidFill>
                          <a:latin typeface="Times New Roman"/>
                          <a:ea typeface="Calibri"/>
                          <a:cs typeface="Times New Roman"/>
                        </a:rPr>
                        <a:t>2. Thu từ phí, thu khác</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dirty="0">
                          <a:solidFill>
                            <a:srgbClr val="000000"/>
                          </a:solidFill>
                          <a:latin typeface="Times New Roman"/>
                          <a:ea typeface="Calibri"/>
                          <a:cs typeface="Times New Roman"/>
                        </a:rPr>
                        <a:t>  18.677</a:t>
                      </a:r>
                      <a:endParaRPr lang="en-US" sz="1100" dirty="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                  14.365.60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 17.174,417 </a:t>
                      </a: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400"/>
                        </a:spcBef>
                        <a:spcAft>
                          <a:spcPts val="400"/>
                        </a:spcAft>
                      </a:pPr>
                      <a:r>
                        <a:rPr lang="en-US" sz="1200" b="1">
                          <a:solidFill>
                            <a:srgbClr val="000000"/>
                          </a:solidFill>
                          <a:latin typeface="Times New Roman"/>
                          <a:ea typeface="Calibri"/>
                          <a:cs typeface="Times New Roman"/>
                        </a:rPr>
                        <a:t>17.164.482 </a:t>
                      </a:r>
                      <a:endParaRPr lang="en-US" sz="1100">
                        <a:latin typeface="Calibri"/>
                        <a:ea typeface="Calibri"/>
                        <a:cs typeface="Times New Roman"/>
                      </a:endParaRPr>
                    </a:p>
                  </a:txBody>
                  <a:tcPr marL="68580" marR="68580" marT="0" marB="0" anchor="b"/>
                </a:tc>
              </a:tr>
              <a:tr h="600455">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Tiền cấp quyền khai thác khoảng sản</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dirty="0">
                          <a:solidFill>
                            <a:srgbClr val="000000"/>
                          </a:solidFill>
                          <a:latin typeface="Times New Roman"/>
                          <a:ea typeface="Calibri"/>
                          <a:cs typeface="Times New Roman"/>
                        </a:rPr>
                        <a:t>  10.041.000</a:t>
                      </a:r>
                      <a:endParaRPr lang="en-US" sz="1100" dirty="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6.481.60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9.360.876 </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dirty="0">
                          <a:solidFill>
                            <a:srgbClr val="000000"/>
                          </a:solidFill>
                          <a:latin typeface="Times New Roman"/>
                          <a:ea typeface="Calibri"/>
                          <a:cs typeface="Times New Roman"/>
                        </a:rPr>
                        <a:t>9.452.876</a:t>
                      </a:r>
                      <a:endParaRPr lang="en-US" sz="1100" dirty="0">
                        <a:latin typeface="Calibri"/>
                        <a:ea typeface="Calibri"/>
                        <a:cs typeface="Times New Roman"/>
                      </a:endParaRPr>
                    </a:p>
                  </a:txBody>
                  <a:tcPr marL="68580" marR="68580" marT="0" marB="0" anchor="b"/>
                </a:tc>
              </a:tr>
              <a:tr h="681064">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Phí BVMT với hoạt động khai thác khoáng sản</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dirty="0">
                          <a:solidFill>
                            <a:srgbClr val="000000"/>
                          </a:solidFill>
                          <a:latin typeface="Times New Roman"/>
                          <a:ea typeface="Calibri"/>
                          <a:cs typeface="Times New Roman"/>
                        </a:rPr>
                        <a:t>    8.593.000</a:t>
                      </a:r>
                      <a:endParaRPr lang="en-US" sz="1100" dirty="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7.884.00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6.607,372</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6.541.437</a:t>
                      </a:r>
                      <a:endParaRPr lang="en-US" sz="1100">
                        <a:latin typeface="Calibri"/>
                        <a:ea typeface="Calibri"/>
                        <a:cs typeface="Times New Roman"/>
                      </a:endParaRPr>
                    </a:p>
                  </a:txBody>
                  <a:tcPr marL="68580" marR="68580" marT="0" marB="0" anchor="b"/>
                </a:tc>
              </a:tr>
              <a:tr h="600455">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Thu từ đầu tư vốn</a:t>
                      </a:r>
                      <a:endParaRPr lang="en-US" sz="1100">
                        <a:latin typeface="Calibri"/>
                        <a:ea typeface="Calibri"/>
                        <a:cs typeface="Times New Roman"/>
                      </a:endParaRPr>
                    </a:p>
                  </a:txBody>
                  <a:tcPr marL="68580" marR="68580" marT="0" marB="0" anchor="b"/>
                </a:tc>
                <a:tc>
                  <a:txBody>
                    <a:bodyPr/>
                    <a:lstStyle/>
                    <a:p>
                      <a:pPr marL="0" marR="0">
                        <a:lnSpc>
                          <a:spcPct val="115000"/>
                        </a:lnSpc>
                        <a:spcBef>
                          <a:spcPts val="400"/>
                        </a:spcBef>
                        <a:spcAft>
                          <a:spcPts val="400"/>
                        </a:spcAft>
                      </a:pPr>
                      <a:endParaRPr lang="en-US" sz="1100" dirty="0">
                        <a:latin typeface="Calibri"/>
                        <a:ea typeface="Calibri"/>
                        <a:cs typeface="Times New Roman"/>
                      </a:endParaRPr>
                    </a:p>
                  </a:txBody>
                  <a:tcPr marL="68580" marR="68580" marT="0" marB="0" anchor="b"/>
                </a:tc>
                <a:tc>
                  <a:txBody>
                    <a:bodyPr/>
                    <a:lstStyle/>
                    <a:p>
                      <a:pPr marL="0" marR="0">
                        <a:lnSpc>
                          <a:spcPct val="115000"/>
                        </a:lnSpc>
                        <a:spcBef>
                          <a:spcPts val="400"/>
                        </a:spcBef>
                        <a:spcAft>
                          <a:spcPts val="400"/>
                        </a:spcAft>
                      </a:pPr>
                      <a:endParaRPr lang="en-US" sz="1100">
                        <a:latin typeface="Calibri"/>
                        <a:ea typeface="Calibri"/>
                        <a:cs typeface="Times New Roman"/>
                      </a:endParaRPr>
                    </a:p>
                  </a:txBody>
                  <a:tcPr marL="68580" marR="68580" marT="0" marB="0" anchor="b"/>
                </a:tc>
                <a:tc>
                  <a:txBody>
                    <a:bodyPr/>
                    <a:lstStyle/>
                    <a:p>
                      <a:pPr marL="0" marR="0" algn="r">
                        <a:lnSpc>
                          <a:spcPct val="115000"/>
                        </a:lnSpc>
                        <a:spcBef>
                          <a:spcPts val="400"/>
                        </a:spcBef>
                        <a:spcAft>
                          <a:spcPts val="400"/>
                        </a:spcAft>
                      </a:pPr>
                      <a:r>
                        <a:rPr lang="en-US" sz="1200">
                          <a:solidFill>
                            <a:srgbClr val="000000"/>
                          </a:solidFill>
                          <a:latin typeface="Times New Roman"/>
                          <a:ea typeface="Calibri"/>
                          <a:cs typeface="Times New Roman"/>
                        </a:rPr>
                        <a:t>180.000</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180.000</a:t>
                      </a:r>
                      <a:endParaRPr lang="en-US" sz="1100">
                        <a:latin typeface="Calibri"/>
                        <a:ea typeface="Calibri"/>
                        <a:cs typeface="Times New Roman"/>
                      </a:endParaRPr>
                    </a:p>
                  </a:txBody>
                  <a:tcPr marL="68580" marR="68580" marT="0" marB="0" anchor="b"/>
                </a:tc>
              </a:tr>
              <a:tr h="681064">
                <a:tc>
                  <a:txBody>
                    <a:bodyPr/>
                    <a:lstStyle/>
                    <a:p>
                      <a:pPr marL="0" marR="0" indent="57150" algn="just">
                        <a:lnSpc>
                          <a:spcPct val="115000"/>
                        </a:lnSpc>
                        <a:spcBef>
                          <a:spcPts val="400"/>
                        </a:spcBef>
                        <a:spcAft>
                          <a:spcPts val="400"/>
                        </a:spcAft>
                      </a:pPr>
                      <a:r>
                        <a:rPr lang="en-US" sz="1200">
                          <a:solidFill>
                            <a:srgbClr val="000000"/>
                          </a:solidFill>
                          <a:latin typeface="Times New Roman"/>
                          <a:ea typeface="Calibri"/>
                          <a:cs typeface="Times New Roman"/>
                        </a:rPr>
                        <a:t>Thu khác</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dirty="0">
                          <a:solidFill>
                            <a:srgbClr val="000000"/>
                          </a:solidFill>
                          <a:latin typeface="Times New Roman"/>
                          <a:ea typeface="Calibri"/>
                          <a:cs typeface="Times New Roman"/>
                        </a:rPr>
                        <a:t>430.000</a:t>
                      </a:r>
                      <a:endParaRPr lang="en-US" sz="1100" dirty="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             1.026.169</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a:solidFill>
                            <a:srgbClr val="000000"/>
                          </a:solidFill>
                          <a:latin typeface="Times New Roman"/>
                          <a:ea typeface="Calibri"/>
                          <a:cs typeface="Times New Roman"/>
                        </a:rPr>
                        <a:t>990.169</a:t>
                      </a:r>
                      <a:endParaRPr lang="en-US" sz="1100">
                        <a:latin typeface="Calibri"/>
                        <a:ea typeface="Calibri"/>
                        <a:cs typeface="Times New Roman"/>
                      </a:endParaRPr>
                    </a:p>
                  </a:txBody>
                  <a:tcPr marL="68580" marR="68580" marT="0" marB="0" anchor="b"/>
                </a:tc>
              </a:tr>
              <a:tr h="600455">
                <a:tc>
                  <a:txBody>
                    <a:bodyPr/>
                    <a:lstStyle/>
                    <a:p>
                      <a:pPr marL="0" marR="0" indent="57150" algn="just">
                        <a:lnSpc>
                          <a:spcPct val="115000"/>
                        </a:lnSpc>
                        <a:spcBef>
                          <a:spcPts val="400"/>
                        </a:spcBef>
                        <a:spcAft>
                          <a:spcPts val="400"/>
                        </a:spcAft>
                      </a:pPr>
                      <a:r>
                        <a:rPr lang="en-US" sz="1200" b="1">
                          <a:solidFill>
                            <a:srgbClr val="000000"/>
                          </a:solidFill>
                          <a:latin typeface="Times New Roman"/>
                          <a:ea typeface="Calibri"/>
                          <a:cs typeface="Times New Roman"/>
                        </a:rPr>
                        <a:t>Tổng</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dirty="0">
                          <a:solidFill>
                            <a:srgbClr val="000000"/>
                          </a:solidFill>
                          <a:latin typeface="Times New Roman"/>
                          <a:ea typeface="Calibri"/>
                          <a:cs typeface="Times New Roman"/>
                        </a:rPr>
                        <a:t>  40.845.000 </a:t>
                      </a:r>
                      <a:endParaRPr lang="en-US" sz="1100" dirty="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                79.042.302</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a:solidFill>
                            <a:srgbClr val="000000"/>
                          </a:solidFill>
                          <a:latin typeface="Times New Roman"/>
                          <a:ea typeface="Calibri"/>
                          <a:cs typeface="Times New Roman"/>
                        </a:rPr>
                        <a:t>        54.964,317 </a:t>
                      </a:r>
                      <a:endParaRPr lang="en-US" sz="1100">
                        <a:latin typeface="Calibri"/>
                        <a:ea typeface="Calibri"/>
                        <a:cs typeface="Times New Roman"/>
                      </a:endParaRPr>
                    </a:p>
                  </a:txBody>
                  <a:tcPr marL="68580" marR="68580" marT="0" marB="0" anchor="b"/>
                </a:tc>
                <a:tc>
                  <a:txBody>
                    <a:bodyPr/>
                    <a:lstStyle/>
                    <a:p>
                      <a:pPr marL="0" marR="0" indent="57150" algn="r">
                        <a:lnSpc>
                          <a:spcPct val="115000"/>
                        </a:lnSpc>
                        <a:spcBef>
                          <a:spcPts val="400"/>
                        </a:spcBef>
                        <a:spcAft>
                          <a:spcPts val="400"/>
                        </a:spcAft>
                      </a:pPr>
                      <a:r>
                        <a:rPr lang="en-US" sz="1200" b="1" dirty="0">
                          <a:solidFill>
                            <a:srgbClr val="000000"/>
                          </a:solidFill>
                          <a:latin typeface="Times New Roman"/>
                          <a:ea typeface="Calibri"/>
                          <a:cs typeface="Times New Roman"/>
                        </a:rPr>
                        <a:t>56.547.362</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b="1" dirty="0" smtClean="0"/>
              <a:t>3.</a:t>
            </a:r>
            <a:r>
              <a:rPr lang="en-US" dirty="0" smtClean="0"/>
              <a:t> </a:t>
            </a:r>
            <a:r>
              <a:rPr lang="en-US" b="1" dirty="0" err="1" smtClean="0"/>
              <a:t>Khác</a:t>
            </a:r>
            <a:r>
              <a:rPr lang="en-US" b="1" dirty="0" smtClean="0"/>
              <a:t> </a:t>
            </a:r>
            <a:r>
              <a:rPr lang="en-US" b="1" dirty="0" err="1" smtClean="0"/>
              <a:t>biệt</a:t>
            </a:r>
            <a:r>
              <a:rPr lang="en-US" b="1" dirty="0" smtClean="0"/>
              <a:t> </a:t>
            </a:r>
            <a:r>
              <a:rPr lang="en-US" b="1" dirty="0" err="1" smtClean="0"/>
              <a:t>về</a:t>
            </a:r>
            <a:r>
              <a:rPr lang="en-US" b="1" dirty="0" smtClean="0"/>
              <a:t> </a:t>
            </a:r>
            <a:r>
              <a:rPr lang="en-US" b="1" dirty="0" err="1" smtClean="0"/>
              <a:t>kết</a:t>
            </a:r>
            <a:r>
              <a:rPr lang="en-US" b="1" dirty="0" smtClean="0"/>
              <a:t> </a:t>
            </a:r>
            <a:r>
              <a:rPr lang="en-US" b="1" dirty="0" err="1" smtClean="0"/>
              <a:t>quả</a:t>
            </a:r>
            <a:r>
              <a:rPr lang="en-US" b="1" dirty="0" smtClean="0"/>
              <a:t>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từ</a:t>
            </a:r>
            <a:r>
              <a:rPr lang="en-US" b="1" dirty="0" smtClean="0"/>
              <a:t> </a:t>
            </a:r>
            <a:r>
              <a:rPr lang="en-US" b="1" dirty="0" err="1" smtClean="0"/>
              <a:t>hoạt</a:t>
            </a:r>
            <a:r>
              <a:rPr lang="en-US" b="1" dirty="0" smtClean="0"/>
              <a:t> </a:t>
            </a:r>
            <a:r>
              <a:rPr lang="en-US" b="1" dirty="0" err="1" smtClean="0"/>
              <a:t>động</a:t>
            </a:r>
            <a:r>
              <a:rPr lang="en-US" b="1" dirty="0" smtClean="0"/>
              <a:t> </a:t>
            </a:r>
            <a:r>
              <a:rPr lang="en-US" b="1" dirty="0" err="1" smtClean="0"/>
              <a:t>khai</a:t>
            </a:r>
            <a:r>
              <a:rPr lang="en-US" b="1" dirty="0" smtClean="0"/>
              <a:t> </a:t>
            </a:r>
            <a:r>
              <a:rPr lang="en-US" b="1" dirty="0" err="1" smtClean="0"/>
              <a:t>khoáng</a:t>
            </a:r>
            <a:r>
              <a:rPr lang="en-US" b="1" dirty="0" smtClean="0"/>
              <a:t> </a:t>
            </a:r>
            <a:r>
              <a:rPr lang="en-US" b="1" dirty="0" err="1" smtClean="0"/>
              <a:t>của</a:t>
            </a:r>
            <a:r>
              <a:rPr lang="en-US" b="1" dirty="0" smtClean="0"/>
              <a:t> </a:t>
            </a:r>
            <a:r>
              <a:rPr lang="en-US" b="1" dirty="0" err="1" smtClean="0"/>
              <a:t>các</a:t>
            </a:r>
            <a:r>
              <a:rPr lang="en-US" b="1" dirty="0" smtClean="0"/>
              <a:t> </a:t>
            </a:r>
            <a:r>
              <a:rPr lang="en-US" b="1" dirty="0" err="1" smtClean="0"/>
              <a:t>cơ</a:t>
            </a:r>
            <a:r>
              <a:rPr lang="en-US" b="1" dirty="0" smtClean="0"/>
              <a:t> </a:t>
            </a:r>
            <a:r>
              <a:rPr lang="en-US" b="1" dirty="0" err="1" smtClean="0"/>
              <a:t>quan</a:t>
            </a:r>
            <a:r>
              <a:rPr lang="en-US" b="1" dirty="0" smtClean="0"/>
              <a:t> </a:t>
            </a:r>
            <a:r>
              <a:rPr lang="en-US" b="1" dirty="0" err="1" smtClean="0"/>
              <a:t>quản</a:t>
            </a:r>
            <a:r>
              <a:rPr lang="en-US" b="1" dirty="0" smtClean="0"/>
              <a:t> </a:t>
            </a:r>
            <a:r>
              <a:rPr lang="en-US" b="1" dirty="0" err="1" smtClean="0"/>
              <a:t>lý</a:t>
            </a:r>
            <a:endParaRPr lang="en-US" dirty="0" smtClean="0"/>
          </a:p>
          <a:p>
            <a:pPr algn="just"/>
            <a:r>
              <a:rPr lang="en-US" dirty="0" err="1" smtClean="0"/>
              <a:t>Số</a:t>
            </a:r>
            <a:r>
              <a:rPr lang="en-US" dirty="0" smtClean="0"/>
              <a:t> </a:t>
            </a:r>
            <a:r>
              <a:rPr lang="en-US" dirty="0" err="1" smtClean="0"/>
              <a:t>liệu</a:t>
            </a:r>
            <a:r>
              <a:rPr lang="en-US" dirty="0" smtClean="0"/>
              <a:t> </a:t>
            </a:r>
            <a:r>
              <a:rPr lang="en-US" dirty="0" err="1" smtClean="0"/>
              <a:t>thu</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của</a:t>
            </a:r>
            <a:r>
              <a:rPr lang="en-US" dirty="0" smtClean="0"/>
              <a:t> 3 </a:t>
            </a:r>
            <a:r>
              <a:rPr lang="en-US" dirty="0" err="1" smtClean="0"/>
              <a:t>đơn</a:t>
            </a:r>
            <a:r>
              <a:rPr lang="en-US" dirty="0" smtClean="0"/>
              <a:t> </a:t>
            </a:r>
            <a:r>
              <a:rPr lang="en-US" dirty="0" err="1" smtClean="0"/>
              <a:t>vị</a:t>
            </a:r>
            <a:r>
              <a:rPr lang="en-US" dirty="0" smtClean="0"/>
              <a:t> chi </a:t>
            </a:r>
            <a:r>
              <a:rPr lang="en-US" dirty="0" err="1" smtClean="0"/>
              <a:t>tiết</a:t>
            </a:r>
            <a:r>
              <a:rPr lang="en-US" dirty="0" smtClean="0"/>
              <a:t> </a:t>
            </a:r>
            <a:r>
              <a:rPr lang="en-US" dirty="0" err="1" smtClean="0"/>
              <a:t>của</a:t>
            </a:r>
            <a:r>
              <a:rPr lang="en-US" dirty="0" smtClean="0"/>
              <a:t> </a:t>
            </a:r>
            <a:r>
              <a:rPr lang="en-US" dirty="0" err="1" smtClean="0"/>
              <a:t>theo</a:t>
            </a:r>
            <a:r>
              <a:rPr lang="en-US" dirty="0" smtClean="0"/>
              <a:t> </a:t>
            </a:r>
            <a:r>
              <a:rPr lang="en-US" dirty="0" err="1" smtClean="0"/>
              <a:t>sắc</a:t>
            </a:r>
            <a:r>
              <a:rPr lang="en-US" dirty="0" smtClean="0"/>
              <a:t> </a:t>
            </a:r>
            <a:r>
              <a:rPr lang="en-US" dirty="0" err="1" smtClean="0"/>
              <a:t>thuế</a:t>
            </a:r>
            <a:r>
              <a:rPr lang="en-US" dirty="0" smtClean="0"/>
              <a:t> </a:t>
            </a:r>
            <a:r>
              <a:rPr lang="en-US" dirty="0" err="1" smtClean="0"/>
              <a:t>và</a:t>
            </a:r>
            <a:r>
              <a:rPr lang="en-US" dirty="0" smtClean="0"/>
              <a:t> </a:t>
            </a:r>
            <a:r>
              <a:rPr lang="en-US" dirty="0" err="1" smtClean="0"/>
              <a:t>phí</a:t>
            </a:r>
            <a:r>
              <a:rPr lang="en-US" dirty="0" smtClean="0"/>
              <a:t> </a:t>
            </a:r>
            <a:r>
              <a:rPr lang="en-US" dirty="0" err="1" smtClean="0"/>
              <a:t>cũng</a:t>
            </a:r>
            <a:r>
              <a:rPr lang="en-US" dirty="0" smtClean="0"/>
              <a:t> </a:t>
            </a:r>
            <a:r>
              <a:rPr lang="en-US" dirty="0" err="1" smtClean="0"/>
              <a:t>khác</a:t>
            </a:r>
            <a:r>
              <a:rPr lang="en-US" dirty="0" smtClean="0"/>
              <a:t> </a:t>
            </a:r>
            <a:r>
              <a:rPr lang="en-US" dirty="0" err="1" smtClean="0"/>
              <a:t>nhau</a:t>
            </a:r>
            <a:r>
              <a:rPr lang="en-US" dirty="0" smtClean="0"/>
              <a:t> do </a:t>
            </a:r>
            <a:r>
              <a:rPr lang="en-US" dirty="0" err="1" smtClean="0"/>
              <a:t>mỗi</a:t>
            </a:r>
            <a:r>
              <a:rPr lang="en-US" dirty="0" smtClean="0"/>
              <a:t> </a:t>
            </a:r>
            <a:r>
              <a:rPr lang="en-US" dirty="0" err="1" smtClean="0"/>
              <a:t>cơ</a:t>
            </a:r>
            <a:r>
              <a:rPr lang="en-US" dirty="0" smtClean="0"/>
              <a:t> </a:t>
            </a:r>
            <a:r>
              <a:rPr lang="en-US" dirty="0" err="1" smtClean="0"/>
              <a:t>quan</a:t>
            </a:r>
            <a:r>
              <a:rPr lang="en-US" dirty="0" smtClean="0"/>
              <a:t> </a:t>
            </a:r>
            <a:r>
              <a:rPr lang="en-US" dirty="0" err="1" smtClean="0"/>
              <a:t>có</a:t>
            </a:r>
            <a:r>
              <a:rPr lang="en-US" dirty="0" smtClean="0"/>
              <a:t> </a:t>
            </a:r>
            <a:r>
              <a:rPr lang="en-US" dirty="0" err="1" smtClean="0"/>
              <a:t>chức</a:t>
            </a:r>
            <a:r>
              <a:rPr lang="en-US" dirty="0" smtClean="0"/>
              <a:t> </a:t>
            </a:r>
            <a:r>
              <a:rPr lang="en-US" dirty="0" err="1" smtClean="0"/>
              <a:t>năng</a:t>
            </a:r>
            <a:r>
              <a:rPr lang="en-US" dirty="0" smtClean="0"/>
              <a:t> </a:t>
            </a:r>
            <a:r>
              <a:rPr lang="en-US" dirty="0" err="1" smtClean="0"/>
              <a:t>khác</a:t>
            </a:r>
            <a:r>
              <a:rPr lang="en-US" dirty="0" smtClean="0"/>
              <a:t> </a:t>
            </a:r>
            <a:r>
              <a:rPr lang="en-US" dirty="0" err="1" smtClean="0"/>
              <a:t>nhau</a:t>
            </a:r>
            <a:r>
              <a:rPr lang="en-US" dirty="0" smtClean="0"/>
              <a:t> </a:t>
            </a:r>
            <a:r>
              <a:rPr lang="en-US" dirty="0" err="1" smtClean="0"/>
              <a:t>nên</a:t>
            </a:r>
            <a:r>
              <a:rPr lang="en-US" dirty="0" smtClean="0"/>
              <a:t> </a:t>
            </a:r>
            <a:r>
              <a:rPr lang="en-US" dirty="0" err="1" smtClean="0"/>
              <a:t>thu</a:t>
            </a:r>
            <a:r>
              <a:rPr lang="en-US" dirty="0" smtClean="0"/>
              <a:t> </a:t>
            </a:r>
            <a:r>
              <a:rPr lang="en-US" dirty="0" err="1" smtClean="0"/>
              <a:t>thập</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khác</a:t>
            </a:r>
            <a:r>
              <a:rPr lang="en-US" dirty="0" smtClean="0"/>
              <a:t> </a:t>
            </a:r>
            <a:r>
              <a:rPr lang="en-US" dirty="0" err="1" smtClean="0"/>
              <a:t>nhau</a:t>
            </a:r>
            <a:r>
              <a:rPr lang="en-US" dirty="0" smtClean="0"/>
              <a:t>. </a:t>
            </a:r>
            <a:r>
              <a:rPr lang="en-US" dirty="0" err="1" smtClean="0"/>
              <a:t>Sở</a:t>
            </a:r>
            <a:r>
              <a:rPr lang="en-US" dirty="0" smtClean="0"/>
              <a:t> TC </a:t>
            </a:r>
            <a:r>
              <a:rPr lang="en-US" dirty="0" err="1" smtClean="0"/>
              <a:t>phân</a:t>
            </a:r>
            <a:r>
              <a:rPr lang="en-US" dirty="0" smtClean="0"/>
              <a:t> </a:t>
            </a:r>
            <a:r>
              <a:rPr lang="en-US" dirty="0" err="1" smtClean="0"/>
              <a:t>chia</a:t>
            </a:r>
            <a:r>
              <a:rPr lang="en-US" dirty="0" smtClean="0"/>
              <a:t> </a:t>
            </a:r>
            <a:r>
              <a:rPr lang="en-US" dirty="0" err="1" smtClean="0"/>
              <a:t>và</a:t>
            </a:r>
            <a:r>
              <a:rPr lang="en-US" dirty="0" smtClean="0"/>
              <a:t> </a:t>
            </a:r>
            <a:r>
              <a:rPr lang="en-US" dirty="0" err="1" smtClean="0"/>
              <a:t>theo</a:t>
            </a:r>
            <a:r>
              <a:rPr lang="en-US" dirty="0" smtClean="0"/>
              <a:t> </a:t>
            </a:r>
            <a:r>
              <a:rPr lang="en-US" dirty="0" err="1" smtClean="0"/>
              <a:t>dõi</a:t>
            </a:r>
            <a:r>
              <a:rPr lang="en-US" dirty="0" smtClean="0"/>
              <a:t> </a:t>
            </a:r>
            <a:r>
              <a:rPr lang="en-US" dirty="0" err="1" smtClean="0"/>
              <a:t>được</a:t>
            </a:r>
            <a:r>
              <a:rPr lang="en-US" dirty="0" smtClean="0"/>
              <a:t> </a:t>
            </a:r>
            <a:r>
              <a:rPr lang="en-US" dirty="0" err="1" smtClean="0"/>
              <a:t>số</a:t>
            </a:r>
            <a:r>
              <a:rPr lang="en-US" dirty="0" smtClean="0"/>
              <a:t> </a:t>
            </a:r>
            <a:r>
              <a:rPr lang="en-US" dirty="0" err="1" smtClean="0"/>
              <a:t>liệu</a:t>
            </a:r>
            <a:r>
              <a:rPr lang="en-US" dirty="0" smtClean="0"/>
              <a:t> chi </a:t>
            </a:r>
            <a:r>
              <a:rPr lang="en-US" dirty="0" err="1" smtClean="0"/>
              <a:t>tiết</a:t>
            </a:r>
            <a:r>
              <a:rPr lang="en-US" dirty="0" smtClean="0"/>
              <a:t> </a:t>
            </a:r>
            <a:r>
              <a:rPr lang="en-US" dirty="0" err="1" smtClean="0"/>
              <a:t>về</a:t>
            </a:r>
            <a:r>
              <a:rPr lang="en-US" dirty="0" smtClean="0"/>
              <a:t> </a:t>
            </a:r>
            <a:r>
              <a:rPr lang="en-US" dirty="0" err="1" smtClean="0"/>
              <a:t>thuế</a:t>
            </a:r>
            <a:r>
              <a:rPr lang="en-US" dirty="0" smtClean="0"/>
              <a:t> </a:t>
            </a:r>
            <a:r>
              <a:rPr lang="en-US" dirty="0" err="1" smtClean="0"/>
              <a:t>tài</a:t>
            </a:r>
            <a:r>
              <a:rPr lang="en-US" dirty="0" smtClean="0"/>
              <a:t> </a:t>
            </a:r>
            <a:r>
              <a:rPr lang="en-US" dirty="0" err="1" smtClean="0"/>
              <a:t>nguyên</a:t>
            </a:r>
            <a:r>
              <a:rPr lang="en-US" dirty="0" smtClean="0"/>
              <a:t>, </a:t>
            </a:r>
            <a:r>
              <a:rPr lang="en-US" dirty="0" err="1" smtClean="0"/>
              <a:t>phí</a:t>
            </a:r>
            <a:r>
              <a:rPr lang="en-US" dirty="0" smtClean="0"/>
              <a:t> BVMT </a:t>
            </a:r>
            <a:r>
              <a:rPr lang="en-US" dirty="0" err="1" smtClean="0"/>
              <a:t>trong</a:t>
            </a:r>
            <a:r>
              <a:rPr lang="en-US" dirty="0" smtClean="0"/>
              <a:t> </a:t>
            </a:r>
            <a:r>
              <a:rPr lang="en-US" dirty="0" err="1" smtClean="0"/>
              <a:t>khai</a:t>
            </a:r>
            <a:r>
              <a:rPr lang="en-US" dirty="0" smtClean="0"/>
              <a:t> </a:t>
            </a:r>
            <a:r>
              <a:rPr lang="en-US" dirty="0" err="1" smtClean="0"/>
              <a:t>thác</a:t>
            </a:r>
            <a:r>
              <a:rPr lang="en-US" dirty="0" smtClean="0"/>
              <a:t> </a:t>
            </a:r>
            <a:r>
              <a:rPr lang="en-US" dirty="0" err="1" smtClean="0"/>
              <a:t>khoáng</a:t>
            </a:r>
            <a:r>
              <a:rPr lang="en-US" dirty="0" smtClean="0"/>
              <a:t> </a:t>
            </a:r>
            <a:r>
              <a:rPr lang="en-US" dirty="0" err="1" smtClean="0"/>
              <a:t>sản</a:t>
            </a:r>
            <a:r>
              <a:rPr lang="en-US" dirty="0" smtClean="0"/>
              <a:t> </a:t>
            </a:r>
            <a:r>
              <a:rPr lang="en-US" dirty="0" err="1" smtClean="0"/>
              <a:t>và</a:t>
            </a:r>
            <a:r>
              <a:rPr lang="en-US" dirty="0" smtClean="0"/>
              <a:t> </a:t>
            </a:r>
            <a:r>
              <a:rPr lang="en-US" dirty="0" err="1" smtClean="0"/>
              <a:t>tiền</a:t>
            </a:r>
            <a:r>
              <a:rPr lang="en-US" dirty="0" smtClean="0"/>
              <a:t> </a:t>
            </a:r>
            <a:r>
              <a:rPr lang="en-US" dirty="0" err="1" smtClean="0"/>
              <a:t>cấp</a:t>
            </a:r>
            <a:r>
              <a:rPr lang="en-US" dirty="0" smtClean="0"/>
              <a:t> </a:t>
            </a:r>
            <a:r>
              <a:rPr lang="en-US" dirty="0" err="1" smtClean="0"/>
              <a:t>quyền</a:t>
            </a:r>
            <a:r>
              <a:rPr lang="en-US" dirty="0" smtClean="0"/>
              <a:t> </a:t>
            </a:r>
            <a:r>
              <a:rPr lang="en-US" dirty="0" err="1" smtClean="0"/>
              <a:t>khai</a:t>
            </a:r>
            <a:r>
              <a:rPr lang="en-US" dirty="0" smtClean="0"/>
              <a:t> </a:t>
            </a:r>
            <a:r>
              <a:rPr lang="en-US" dirty="0" err="1" smtClean="0"/>
              <a:t>thác</a:t>
            </a:r>
            <a:r>
              <a:rPr lang="en-US" dirty="0" smtClean="0"/>
              <a:t> KS, </a:t>
            </a:r>
            <a:r>
              <a:rPr lang="en-US" dirty="0" err="1" smtClean="0"/>
              <a:t>số</a:t>
            </a:r>
            <a:r>
              <a:rPr lang="en-US" dirty="0" smtClean="0"/>
              <a:t> </a:t>
            </a:r>
            <a:r>
              <a:rPr lang="en-US" dirty="0" err="1" smtClean="0"/>
              <a:t>liệu</a:t>
            </a:r>
            <a:r>
              <a:rPr lang="en-US" dirty="0" smtClean="0"/>
              <a:t> </a:t>
            </a:r>
            <a:r>
              <a:rPr lang="en-US" dirty="0" err="1" smtClean="0"/>
              <a:t>của</a:t>
            </a:r>
            <a:r>
              <a:rPr lang="en-US" dirty="0" smtClean="0"/>
              <a:t> </a:t>
            </a:r>
            <a:r>
              <a:rPr lang="en-US" dirty="0" err="1" smtClean="0"/>
              <a:t>Cục</a:t>
            </a:r>
            <a:r>
              <a:rPr lang="en-US" dirty="0" smtClean="0"/>
              <a:t> </a:t>
            </a:r>
            <a:r>
              <a:rPr lang="en-US" dirty="0" err="1" smtClean="0"/>
              <a:t>thuế</a:t>
            </a:r>
            <a:r>
              <a:rPr lang="en-US" dirty="0" smtClean="0"/>
              <a:t> </a:t>
            </a:r>
            <a:r>
              <a:rPr lang="en-US" dirty="0" err="1" smtClean="0"/>
              <a:t>tỉnh</a:t>
            </a:r>
            <a:r>
              <a:rPr lang="en-US" dirty="0" smtClean="0"/>
              <a:t> </a:t>
            </a:r>
            <a:r>
              <a:rPr lang="en-US" dirty="0" err="1" smtClean="0"/>
              <a:t>theo</a:t>
            </a:r>
            <a:r>
              <a:rPr lang="en-US" dirty="0" smtClean="0"/>
              <a:t> </a:t>
            </a:r>
            <a:r>
              <a:rPr lang="en-US" dirty="0" err="1" smtClean="0"/>
              <a:t>dõi</a:t>
            </a:r>
            <a:r>
              <a:rPr lang="en-US" dirty="0" smtClean="0"/>
              <a:t> </a:t>
            </a:r>
            <a:r>
              <a:rPr lang="en-US" dirty="0" err="1" smtClean="0"/>
              <a:t>là</a:t>
            </a:r>
            <a:r>
              <a:rPr lang="en-US" dirty="0" smtClean="0"/>
              <a:t> </a:t>
            </a:r>
            <a:r>
              <a:rPr lang="en-US" dirty="0" err="1" smtClean="0"/>
              <a:t>đầy</a:t>
            </a:r>
            <a:r>
              <a:rPr lang="en-US" dirty="0" smtClean="0"/>
              <a:t> </a:t>
            </a:r>
            <a:r>
              <a:rPr lang="en-US" dirty="0" err="1" smtClean="0"/>
              <a:t>đủ</a:t>
            </a:r>
            <a:r>
              <a:rPr lang="en-US" dirty="0" smtClean="0"/>
              <a:t> </a:t>
            </a:r>
            <a:r>
              <a:rPr lang="en-US" dirty="0" err="1" smtClean="0"/>
              <a:t>nhất</a:t>
            </a:r>
            <a:r>
              <a:rPr lang="en-US" dirty="0" smtClean="0"/>
              <a:t> </a:t>
            </a:r>
            <a:r>
              <a:rPr lang="en-US" dirty="0" err="1" smtClean="0"/>
              <a:t>để</a:t>
            </a:r>
            <a:r>
              <a:rPr lang="en-US" dirty="0" smtClean="0"/>
              <a:t> </a:t>
            </a:r>
            <a:r>
              <a:rPr lang="en-US" dirty="0" err="1" smtClean="0"/>
              <a:t>theo</a:t>
            </a:r>
            <a:r>
              <a:rPr lang="en-US" dirty="0" smtClean="0"/>
              <a:t> </a:t>
            </a:r>
            <a:r>
              <a:rPr lang="en-US" dirty="0" err="1" smtClean="0"/>
              <a:t>dõi</a:t>
            </a:r>
            <a:r>
              <a:rPr lang="en-US" dirty="0" smtClean="0"/>
              <a:t> </a:t>
            </a:r>
            <a:r>
              <a:rPr lang="en-US" dirty="0" err="1" smtClean="0"/>
              <a:t>được</a:t>
            </a:r>
            <a:r>
              <a:rPr lang="en-US" dirty="0" smtClean="0"/>
              <a:t> </a:t>
            </a:r>
            <a:r>
              <a:rPr lang="en-US" dirty="0" err="1" smtClean="0"/>
              <a:t>các</a:t>
            </a:r>
            <a:r>
              <a:rPr lang="en-US" dirty="0" smtClean="0"/>
              <a:t> </a:t>
            </a:r>
            <a:r>
              <a:rPr lang="en-US" dirty="0" err="1" smtClean="0"/>
              <a:t>khoản</a:t>
            </a:r>
            <a:r>
              <a:rPr lang="en-US" dirty="0" smtClean="0"/>
              <a:t> </a:t>
            </a:r>
            <a:r>
              <a:rPr lang="en-US" dirty="0" err="1" smtClean="0"/>
              <a:t>thu</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nhà</a:t>
            </a:r>
            <a:r>
              <a:rPr lang="en-US" dirty="0" smtClean="0"/>
              <a:t> </a:t>
            </a:r>
            <a:r>
              <a:rPr lang="en-US" dirty="0" err="1" smtClean="0"/>
              <a:t>nước</a:t>
            </a:r>
            <a:r>
              <a:rPr lang="en-US" dirty="0" smtClean="0"/>
              <a:t>. </a:t>
            </a:r>
          </a:p>
          <a:p>
            <a:pPr algn="just"/>
            <a:r>
              <a:rPr lang="en-US" dirty="0" err="1" smtClean="0"/>
              <a:t>Báo</a:t>
            </a:r>
            <a:r>
              <a:rPr lang="en-US" dirty="0" smtClean="0"/>
              <a:t> </a:t>
            </a:r>
            <a:r>
              <a:rPr lang="en-US" dirty="0" err="1" smtClean="0"/>
              <a:t>cáo</a:t>
            </a:r>
            <a:r>
              <a:rPr lang="en-US" dirty="0" smtClean="0"/>
              <a:t> </a:t>
            </a:r>
            <a:r>
              <a:rPr lang="en-US" dirty="0" err="1" smtClean="0"/>
              <a:t>của</a:t>
            </a:r>
            <a:r>
              <a:rPr lang="en-US" dirty="0" smtClean="0"/>
              <a:t> </a:t>
            </a:r>
            <a:r>
              <a:rPr lang="en-US" dirty="0" err="1" smtClean="0"/>
              <a:t>Sở</a:t>
            </a:r>
            <a:r>
              <a:rPr lang="en-US" dirty="0" smtClean="0"/>
              <a:t> TNMT </a:t>
            </a:r>
            <a:r>
              <a:rPr lang="en-US" dirty="0" err="1" smtClean="0"/>
              <a:t>về</a:t>
            </a:r>
            <a:r>
              <a:rPr lang="en-US" dirty="0" smtClean="0"/>
              <a:t> </a:t>
            </a:r>
            <a:r>
              <a:rPr lang="en-US" dirty="0" err="1" smtClean="0"/>
              <a:t>việc</a:t>
            </a:r>
            <a:r>
              <a:rPr lang="en-US" dirty="0" smtClean="0"/>
              <a:t> </a:t>
            </a:r>
            <a:r>
              <a:rPr lang="en-US" dirty="0" err="1" smtClean="0"/>
              <a:t>cung</a:t>
            </a:r>
            <a:r>
              <a:rPr lang="en-US" dirty="0" smtClean="0"/>
              <a:t> </a:t>
            </a:r>
            <a:r>
              <a:rPr lang="en-US" dirty="0" err="1" smtClean="0"/>
              <a:t>cấp</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phục</a:t>
            </a:r>
            <a:r>
              <a:rPr lang="en-US" dirty="0" smtClean="0"/>
              <a:t> </a:t>
            </a:r>
            <a:r>
              <a:rPr lang="en-US" dirty="0" err="1" smtClean="0"/>
              <a:t>vụ</a:t>
            </a:r>
            <a:r>
              <a:rPr lang="en-US" dirty="0" smtClean="0"/>
              <a:t> </a:t>
            </a:r>
            <a:r>
              <a:rPr lang="en-US" dirty="0" err="1" smtClean="0"/>
              <a:t>công</a:t>
            </a:r>
            <a:r>
              <a:rPr lang="en-US" dirty="0" smtClean="0"/>
              <a:t> </a:t>
            </a:r>
            <a:r>
              <a:rPr lang="en-US" dirty="0" err="1" smtClean="0"/>
              <a:t>tác</a:t>
            </a:r>
            <a:r>
              <a:rPr lang="en-US" dirty="0" smtClean="0"/>
              <a:t> đ/</a:t>
            </a:r>
            <a:r>
              <a:rPr lang="en-US" dirty="0" err="1" smtClean="0"/>
              <a:t>giá</a:t>
            </a:r>
            <a:r>
              <a:rPr lang="en-US" dirty="0" smtClean="0"/>
              <a:t> </a:t>
            </a:r>
            <a:r>
              <a:rPr lang="en-US" dirty="0" err="1" smtClean="0"/>
              <a:t>các</a:t>
            </a:r>
            <a:r>
              <a:rPr lang="en-US" dirty="0" smtClean="0"/>
              <a:t> h/</a:t>
            </a:r>
            <a:r>
              <a:rPr lang="en-US" dirty="0" err="1" smtClean="0"/>
              <a:t>động</a:t>
            </a:r>
            <a:r>
              <a:rPr lang="en-US" dirty="0" smtClean="0"/>
              <a:t> </a:t>
            </a:r>
            <a:r>
              <a:rPr lang="en-US" dirty="0" err="1" smtClean="0"/>
              <a:t>thu</a:t>
            </a:r>
            <a:r>
              <a:rPr lang="en-US" dirty="0" smtClean="0"/>
              <a:t> </a:t>
            </a:r>
            <a:r>
              <a:rPr lang="en-US" dirty="0" err="1" smtClean="0"/>
              <a:t>thuế</a:t>
            </a:r>
            <a:r>
              <a:rPr lang="en-US" dirty="0" smtClean="0"/>
              <a:t>, </a:t>
            </a:r>
            <a:r>
              <a:rPr lang="en-US" dirty="0" err="1" smtClean="0"/>
              <a:t>phí</a:t>
            </a:r>
            <a:r>
              <a:rPr lang="en-US" dirty="0" smtClean="0"/>
              <a:t> </a:t>
            </a:r>
            <a:r>
              <a:rPr lang="en-US" dirty="0" err="1" smtClean="0"/>
              <a:t>đối</a:t>
            </a:r>
            <a:r>
              <a:rPr lang="en-US" dirty="0" smtClean="0"/>
              <a:t> </a:t>
            </a:r>
            <a:r>
              <a:rPr lang="en-US" dirty="0" err="1" smtClean="0"/>
              <a:t>với</a:t>
            </a:r>
            <a:r>
              <a:rPr lang="en-US" dirty="0" smtClean="0"/>
              <a:t> h/</a:t>
            </a:r>
            <a:r>
              <a:rPr lang="en-US" dirty="0" err="1" smtClean="0"/>
              <a:t>động</a:t>
            </a:r>
            <a:r>
              <a:rPr lang="en-US" dirty="0" smtClean="0"/>
              <a:t> </a:t>
            </a:r>
            <a:r>
              <a:rPr lang="en-US" dirty="0" err="1" smtClean="0"/>
              <a:t>khai</a:t>
            </a:r>
            <a:r>
              <a:rPr lang="en-US" dirty="0" smtClean="0"/>
              <a:t> </a:t>
            </a:r>
            <a:r>
              <a:rPr lang="en-US" dirty="0" err="1" smtClean="0"/>
              <a:t>thác</a:t>
            </a:r>
            <a:r>
              <a:rPr lang="en-US" dirty="0" smtClean="0"/>
              <a:t> KS </a:t>
            </a:r>
            <a:r>
              <a:rPr lang="en-US" dirty="0" err="1" smtClean="0"/>
              <a:t>năm</a:t>
            </a:r>
            <a:r>
              <a:rPr lang="en-US" dirty="0" smtClean="0"/>
              <a:t> 2019 </a:t>
            </a:r>
            <a:r>
              <a:rPr lang="en-US" dirty="0" err="1" smtClean="0"/>
              <a:t>cho</a:t>
            </a:r>
            <a:r>
              <a:rPr lang="en-US" dirty="0" smtClean="0"/>
              <a:t> </a:t>
            </a:r>
            <a:r>
              <a:rPr lang="en-US" dirty="0" err="1" smtClean="0"/>
              <a:t>thấy</a:t>
            </a:r>
            <a:r>
              <a:rPr lang="en-US" dirty="0" smtClean="0"/>
              <a:t> </a:t>
            </a:r>
            <a:r>
              <a:rPr lang="en-US" dirty="0" err="1" smtClean="0"/>
              <a:t>có</a:t>
            </a:r>
            <a:r>
              <a:rPr lang="en-US" dirty="0" smtClean="0"/>
              <a:t> </a:t>
            </a:r>
            <a:r>
              <a:rPr lang="en-US" dirty="0" err="1" smtClean="0"/>
              <a:t>thu</a:t>
            </a:r>
            <a:r>
              <a:rPr lang="en-US" dirty="0" smtClean="0"/>
              <a:t> NSNN </a:t>
            </a:r>
            <a:r>
              <a:rPr lang="en-US" dirty="0" err="1" smtClean="0"/>
              <a:t>từ</a:t>
            </a:r>
            <a:r>
              <a:rPr lang="en-US" dirty="0" smtClean="0"/>
              <a:t> </a:t>
            </a:r>
            <a:r>
              <a:rPr lang="en-US" dirty="0" err="1" smtClean="0"/>
              <a:t>thuế</a:t>
            </a:r>
            <a:r>
              <a:rPr lang="en-US" dirty="0" smtClean="0"/>
              <a:t> </a:t>
            </a:r>
            <a:r>
              <a:rPr lang="en-US" dirty="0" err="1" smtClean="0"/>
              <a:t>xuất</a:t>
            </a:r>
            <a:r>
              <a:rPr lang="en-US" dirty="0" smtClean="0"/>
              <a:t> </a:t>
            </a:r>
            <a:r>
              <a:rPr lang="en-US" dirty="0" err="1" smtClean="0"/>
              <a:t>khẩu</a:t>
            </a:r>
            <a:r>
              <a:rPr lang="en-US" dirty="0" smtClean="0"/>
              <a:t>, </a:t>
            </a:r>
            <a:r>
              <a:rPr lang="en-US" dirty="0" err="1" smtClean="0"/>
              <a:t>trong</a:t>
            </a:r>
            <a:r>
              <a:rPr lang="en-US" dirty="0" smtClean="0"/>
              <a:t> </a:t>
            </a:r>
            <a:r>
              <a:rPr lang="en-US" dirty="0" err="1" smtClean="0"/>
              <a:t>khi</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của</a:t>
            </a:r>
            <a:r>
              <a:rPr lang="en-US" dirty="0" smtClean="0"/>
              <a:t> </a:t>
            </a:r>
            <a:r>
              <a:rPr lang="en-US" dirty="0" err="1" smtClean="0"/>
              <a:t>Cục</a:t>
            </a:r>
            <a:r>
              <a:rPr lang="en-US" dirty="0" smtClean="0"/>
              <a:t> </a:t>
            </a:r>
            <a:r>
              <a:rPr lang="en-US" dirty="0" err="1" smtClean="0"/>
              <a:t>thuế</a:t>
            </a:r>
            <a:r>
              <a:rPr lang="en-US" dirty="0" smtClean="0"/>
              <a:t> </a:t>
            </a:r>
            <a:r>
              <a:rPr lang="en-US" dirty="0" err="1" smtClean="0"/>
              <a:t>cho</a:t>
            </a:r>
            <a:r>
              <a:rPr lang="en-US" dirty="0" smtClean="0"/>
              <a:t> </a:t>
            </a:r>
            <a:r>
              <a:rPr lang="en-US" dirty="0" err="1" smtClean="0"/>
              <a:t>thấy</a:t>
            </a:r>
            <a:r>
              <a:rPr lang="en-US" dirty="0" smtClean="0"/>
              <a:t> </a:t>
            </a:r>
            <a:r>
              <a:rPr lang="en-US" dirty="0" err="1" smtClean="0"/>
              <a:t>Quảng</a:t>
            </a:r>
            <a:r>
              <a:rPr lang="en-US" dirty="0" smtClean="0"/>
              <a:t> </a:t>
            </a:r>
            <a:r>
              <a:rPr lang="en-US" dirty="0" err="1" smtClean="0"/>
              <a:t>Trị</a:t>
            </a:r>
            <a:r>
              <a:rPr lang="en-US" dirty="0" smtClean="0"/>
              <a:t> </a:t>
            </a:r>
            <a:r>
              <a:rPr lang="en-US" dirty="0" err="1" smtClean="0"/>
              <a:t>không</a:t>
            </a:r>
            <a:r>
              <a:rPr lang="en-US" dirty="0" smtClean="0"/>
              <a:t> </a:t>
            </a:r>
            <a:r>
              <a:rPr lang="en-US" dirty="0" err="1" smtClean="0"/>
              <a:t>có</a:t>
            </a:r>
            <a:r>
              <a:rPr lang="en-US" dirty="0" smtClean="0"/>
              <a:t> </a:t>
            </a:r>
            <a:r>
              <a:rPr lang="en-US" dirty="0" err="1" smtClean="0"/>
              <a:t>nguồn</a:t>
            </a:r>
            <a:r>
              <a:rPr lang="en-US" dirty="0" smtClean="0"/>
              <a:t> </a:t>
            </a:r>
            <a:r>
              <a:rPr lang="en-US" dirty="0" err="1" smtClean="0"/>
              <a:t>thu</a:t>
            </a:r>
            <a:r>
              <a:rPr lang="en-US" dirty="0" smtClean="0"/>
              <a:t> </a:t>
            </a:r>
            <a:r>
              <a:rPr lang="en-US" dirty="0" err="1" smtClean="0"/>
              <a:t>từ</a:t>
            </a:r>
            <a:r>
              <a:rPr lang="en-US" dirty="0" smtClean="0"/>
              <a:t> </a:t>
            </a:r>
            <a:r>
              <a:rPr lang="en-US" dirty="0" err="1" smtClean="0"/>
              <a:t>thuế</a:t>
            </a:r>
            <a:r>
              <a:rPr lang="en-US" dirty="0" smtClean="0"/>
              <a:t> </a:t>
            </a:r>
            <a:r>
              <a:rPr lang="en-US" dirty="0" err="1" smtClean="0"/>
              <a:t>xuất</a:t>
            </a:r>
            <a:r>
              <a:rPr lang="en-US" dirty="0" smtClean="0"/>
              <a:t> </a:t>
            </a:r>
            <a:r>
              <a:rPr lang="en-US" dirty="0" err="1" smtClean="0"/>
              <a:t>khẩu</a:t>
            </a:r>
            <a:r>
              <a:rPr lang="en-US" dirty="0" smtClean="0"/>
              <a:t> </a:t>
            </a:r>
            <a:r>
              <a:rPr lang="en-US" dirty="0" err="1" smtClean="0"/>
              <a:t>khoáng</a:t>
            </a:r>
            <a:r>
              <a:rPr lang="en-US" dirty="0" smtClean="0"/>
              <a:t> </a:t>
            </a:r>
            <a:r>
              <a:rPr lang="en-US" dirty="0" err="1" smtClean="0"/>
              <a:t>sản</a:t>
            </a:r>
            <a:r>
              <a:rPr lang="en-US" dirty="0" smtClean="0"/>
              <a:t>. </a:t>
            </a:r>
          </a:p>
          <a:p>
            <a:pPr algn="just">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spcBef>
                <a:spcPts val="0"/>
              </a:spcBef>
            </a:pPr>
            <a:r>
              <a:rPr lang="en-US" sz="2600" b="1" dirty="0" smtClean="0"/>
              <a:t>3.</a:t>
            </a:r>
            <a:r>
              <a:rPr lang="en-US" sz="2600" dirty="0" smtClean="0"/>
              <a:t> </a:t>
            </a:r>
            <a:r>
              <a:rPr lang="en-US" sz="2600" b="1" dirty="0" err="1" smtClean="0"/>
              <a:t>Khác</a:t>
            </a:r>
            <a:r>
              <a:rPr lang="en-US" sz="2600" b="1" dirty="0" smtClean="0"/>
              <a:t> </a:t>
            </a:r>
            <a:r>
              <a:rPr lang="en-US" sz="2600" b="1" dirty="0" err="1" smtClean="0"/>
              <a:t>biệt</a:t>
            </a:r>
            <a:r>
              <a:rPr lang="en-US" sz="2600" b="1" dirty="0" smtClean="0"/>
              <a:t> </a:t>
            </a:r>
            <a:r>
              <a:rPr lang="en-US" sz="2600" b="1" dirty="0" err="1" smtClean="0"/>
              <a:t>về</a:t>
            </a:r>
            <a:r>
              <a:rPr lang="en-US" sz="2600" b="1" dirty="0" smtClean="0"/>
              <a:t> </a:t>
            </a:r>
            <a:r>
              <a:rPr lang="en-US" sz="2600" b="1" dirty="0" err="1" smtClean="0"/>
              <a:t>kết</a:t>
            </a:r>
            <a:r>
              <a:rPr lang="en-US" sz="2600" b="1" dirty="0" smtClean="0"/>
              <a:t> </a:t>
            </a:r>
            <a:r>
              <a:rPr lang="en-US" sz="2600" b="1" dirty="0" err="1" smtClean="0"/>
              <a:t>quả</a:t>
            </a:r>
            <a:r>
              <a:rPr lang="en-US" sz="2600" b="1" dirty="0" smtClean="0"/>
              <a:t> </a:t>
            </a:r>
            <a:r>
              <a:rPr lang="en-US" sz="2600" b="1" dirty="0" err="1" smtClean="0"/>
              <a:t>thu</a:t>
            </a:r>
            <a:r>
              <a:rPr lang="en-US" sz="2600" b="1" dirty="0" smtClean="0"/>
              <a:t> </a:t>
            </a:r>
            <a:r>
              <a:rPr lang="en-US" sz="2600" b="1" dirty="0" err="1" smtClean="0"/>
              <a:t>ngân</a:t>
            </a:r>
            <a:r>
              <a:rPr lang="en-US" sz="2600" b="1" dirty="0" smtClean="0"/>
              <a:t> </a:t>
            </a:r>
            <a:r>
              <a:rPr lang="en-US" sz="2600" b="1" dirty="0" err="1" smtClean="0"/>
              <a:t>sách</a:t>
            </a:r>
            <a:r>
              <a:rPr lang="en-US" sz="2600" b="1" dirty="0" smtClean="0"/>
              <a:t> </a:t>
            </a:r>
            <a:r>
              <a:rPr lang="en-US" sz="2600" b="1" dirty="0" err="1" smtClean="0"/>
              <a:t>từ</a:t>
            </a:r>
            <a:r>
              <a:rPr lang="en-US" sz="2600" b="1" dirty="0" smtClean="0"/>
              <a:t> </a:t>
            </a:r>
            <a:r>
              <a:rPr lang="en-US" sz="2600" b="1" dirty="0" err="1" smtClean="0"/>
              <a:t>hoạt</a:t>
            </a:r>
            <a:r>
              <a:rPr lang="en-US" sz="2600" b="1" dirty="0" smtClean="0"/>
              <a:t> </a:t>
            </a:r>
            <a:r>
              <a:rPr lang="en-US" sz="2600" b="1" dirty="0" err="1" smtClean="0"/>
              <a:t>động</a:t>
            </a:r>
            <a:r>
              <a:rPr lang="en-US" sz="2600" b="1" dirty="0" smtClean="0"/>
              <a:t> </a:t>
            </a:r>
            <a:r>
              <a:rPr lang="en-US" sz="2600" b="1" dirty="0" err="1" smtClean="0"/>
              <a:t>khai</a:t>
            </a:r>
            <a:r>
              <a:rPr lang="en-US" sz="2600" b="1" dirty="0" smtClean="0"/>
              <a:t> </a:t>
            </a:r>
            <a:r>
              <a:rPr lang="en-US" sz="2600" b="1" dirty="0" err="1" smtClean="0"/>
              <a:t>khoáng</a:t>
            </a:r>
            <a:r>
              <a:rPr lang="en-US" sz="2600" b="1" dirty="0" smtClean="0"/>
              <a:t> </a:t>
            </a:r>
            <a:r>
              <a:rPr lang="en-US" sz="2600" b="1" dirty="0" err="1" smtClean="0"/>
              <a:t>của</a:t>
            </a:r>
            <a:r>
              <a:rPr lang="en-US" sz="2600" b="1" dirty="0" smtClean="0"/>
              <a:t> </a:t>
            </a:r>
            <a:r>
              <a:rPr lang="en-US" sz="2600" b="1" dirty="0" err="1" smtClean="0"/>
              <a:t>các</a:t>
            </a:r>
            <a:r>
              <a:rPr lang="en-US" sz="2600" b="1" dirty="0" smtClean="0"/>
              <a:t> </a:t>
            </a:r>
            <a:r>
              <a:rPr lang="en-US" sz="2600" b="1" dirty="0" err="1" smtClean="0"/>
              <a:t>cơ</a:t>
            </a:r>
            <a:r>
              <a:rPr lang="en-US" sz="2600" b="1" dirty="0" smtClean="0"/>
              <a:t> </a:t>
            </a:r>
            <a:r>
              <a:rPr lang="en-US" sz="2600" b="1" dirty="0" err="1" smtClean="0"/>
              <a:t>quan</a:t>
            </a:r>
            <a:r>
              <a:rPr lang="en-US" sz="2600" b="1" dirty="0" smtClean="0"/>
              <a:t> </a:t>
            </a:r>
            <a:r>
              <a:rPr lang="en-US" sz="2600" b="1" dirty="0" err="1" smtClean="0"/>
              <a:t>quản</a:t>
            </a:r>
            <a:r>
              <a:rPr lang="en-US" sz="2600" b="1" dirty="0" smtClean="0"/>
              <a:t> </a:t>
            </a:r>
            <a:r>
              <a:rPr lang="en-US" sz="2600" b="1" dirty="0" err="1" smtClean="0"/>
              <a:t>lý</a:t>
            </a:r>
            <a:endParaRPr lang="en-US" sz="2600" dirty="0" smtClean="0"/>
          </a:p>
          <a:p>
            <a:pPr algn="just">
              <a:spcBef>
                <a:spcPts val="0"/>
              </a:spcBef>
            </a:pPr>
            <a:r>
              <a:rPr lang="en-US" sz="2600" dirty="0" err="1" smtClean="0"/>
              <a:t>Mỗi</a:t>
            </a:r>
            <a:r>
              <a:rPr lang="en-US" sz="2600" dirty="0" smtClean="0"/>
              <a:t> DN </a:t>
            </a:r>
            <a:r>
              <a:rPr lang="en-US" sz="2600" dirty="0" err="1" smtClean="0"/>
              <a:t>đều</a:t>
            </a:r>
            <a:r>
              <a:rPr lang="en-US" sz="2600" dirty="0" smtClean="0"/>
              <a:t> </a:t>
            </a:r>
            <a:r>
              <a:rPr lang="en-US" sz="2600" dirty="0" err="1" smtClean="0"/>
              <a:t>phải</a:t>
            </a:r>
            <a:r>
              <a:rPr lang="en-US" sz="2600" dirty="0" smtClean="0"/>
              <a:t> </a:t>
            </a:r>
            <a:r>
              <a:rPr lang="en-US" sz="2600" dirty="0" err="1" smtClean="0"/>
              <a:t>đóng</a:t>
            </a:r>
            <a:r>
              <a:rPr lang="en-US" sz="2600" dirty="0" smtClean="0"/>
              <a:t> </a:t>
            </a:r>
            <a:r>
              <a:rPr lang="en-US" sz="2600" dirty="0" err="1" smtClean="0"/>
              <a:t>các</a:t>
            </a:r>
            <a:r>
              <a:rPr lang="en-US" sz="2600" dirty="0" smtClean="0"/>
              <a:t> </a:t>
            </a:r>
            <a:r>
              <a:rPr lang="en-US" sz="2600" dirty="0" err="1" smtClean="0"/>
              <a:t>khoản</a:t>
            </a:r>
            <a:r>
              <a:rPr lang="en-US" sz="2600" dirty="0" smtClean="0"/>
              <a:t> </a:t>
            </a:r>
            <a:r>
              <a:rPr lang="en-US" sz="2600" dirty="0" err="1" smtClean="0"/>
              <a:t>thuế</a:t>
            </a:r>
            <a:r>
              <a:rPr lang="en-US" sz="2600" dirty="0" smtClean="0"/>
              <a:t> </a:t>
            </a:r>
            <a:r>
              <a:rPr lang="en-US" sz="2600" dirty="0" err="1" smtClean="0"/>
              <a:t>bắt</a:t>
            </a:r>
            <a:r>
              <a:rPr lang="en-US" sz="2600" dirty="0" smtClean="0"/>
              <a:t> </a:t>
            </a:r>
            <a:r>
              <a:rPr lang="en-US" sz="2600" dirty="0" err="1" smtClean="0"/>
              <a:t>buộc</a:t>
            </a:r>
            <a:r>
              <a:rPr lang="en-US" sz="2600" dirty="0" smtClean="0"/>
              <a:t> </a:t>
            </a:r>
            <a:r>
              <a:rPr lang="en-US" sz="2600" dirty="0" err="1" smtClean="0"/>
              <a:t>theo</a:t>
            </a:r>
            <a:r>
              <a:rPr lang="en-US" sz="2600" dirty="0" smtClean="0"/>
              <a:t> </a:t>
            </a:r>
            <a:r>
              <a:rPr lang="en-US" sz="2600" dirty="0" err="1" smtClean="0"/>
              <a:t>Luật</a:t>
            </a:r>
            <a:r>
              <a:rPr lang="en-US" sz="2600" dirty="0" smtClean="0"/>
              <a:t> </a:t>
            </a:r>
            <a:r>
              <a:rPr lang="en-US" sz="2600" dirty="0" err="1" smtClean="0"/>
              <a:t>Thuế</a:t>
            </a:r>
            <a:r>
              <a:rPr lang="en-US" sz="2600" dirty="0" smtClean="0"/>
              <a:t>, </a:t>
            </a:r>
            <a:r>
              <a:rPr lang="en-US" sz="2600" dirty="0" err="1" smtClean="0"/>
              <a:t>tuy</a:t>
            </a:r>
            <a:r>
              <a:rPr lang="en-US" sz="2600" dirty="0" smtClean="0"/>
              <a:t> </a:t>
            </a:r>
            <a:r>
              <a:rPr lang="en-US" sz="2600" dirty="0" err="1" smtClean="0"/>
              <a:t>nhiên</a:t>
            </a:r>
            <a:r>
              <a:rPr lang="en-US" sz="2600" dirty="0" smtClean="0"/>
              <a:t> DN </a:t>
            </a:r>
            <a:r>
              <a:rPr lang="en-US" sz="2600" dirty="0" err="1" smtClean="0"/>
              <a:t>trong</a:t>
            </a:r>
            <a:r>
              <a:rPr lang="en-US" sz="2600" dirty="0" smtClean="0"/>
              <a:t> </a:t>
            </a:r>
            <a:r>
              <a:rPr lang="en-US" sz="2600" dirty="0" err="1" smtClean="0"/>
              <a:t>lĩnh</a:t>
            </a:r>
            <a:r>
              <a:rPr lang="en-US" sz="2600" dirty="0" smtClean="0"/>
              <a:t> </a:t>
            </a:r>
            <a:r>
              <a:rPr lang="en-US" sz="2600" dirty="0" err="1" smtClean="0"/>
              <a:t>vực</a:t>
            </a:r>
            <a:r>
              <a:rPr lang="en-US" sz="2600" dirty="0" smtClean="0"/>
              <a:t> </a:t>
            </a:r>
            <a:r>
              <a:rPr lang="en-US" sz="2600" dirty="0" err="1" smtClean="0"/>
              <a:t>khai</a:t>
            </a:r>
            <a:r>
              <a:rPr lang="en-US" sz="2600" dirty="0" smtClean="0"/>
              <a:t> </a:t>
            </a:r>
            <a:r>
              <a:rPr lang="en-US" sz="2600" dirty="0" err="1" smtClean="0"/>
              <a:t>khoáng</a:t>
            </a:r>
            <a:r>
              <a:rPr lang="en-US" sz="2600" dirty="0" smtClean="0"/>
              <a:t> </a:t>
            </a:r>
            <a:r>
              <a:rPr lang="en-US" sz="2600" dirty="0" err="1" smtClean="0"/>
              <a:t>và</a:t>
            </a:r>
            <a:r>
              <a:rPr lang="en-US" sz="2600" dirty="0" smtClean="0"/>
              <a:t> DN </a:t>
            </a:r>
            <a:r>
              <a:rPr lang="en-US" sz="2600" dirty="0" err="1" smtClean="0"/>
              <a:t>kinh</a:t>
            </a:r>
            <a:r>
              <a:rPr lang="en-US" sz="2600" dirty="0" smtClean="0"/>
              <a:t> </a:t>
            </a:r>
            <a:r>
              <a:rPr lang="en-US" sz="2600" dirty="0" err="1" smtClean="0"/>
              <a:t>doanh</a:t>
            </a:r>
            <a:r>
              <a:rPr lang="en-US" sz="2600" dirty="0" smtClean="0"/>
              <a:t> </a:t>
            </a:r>
            <a:r>
              <a:rPr lang="en-US" sz="2600" dirty="0" err="1" smtClean="0"/>
              <a:t>nhiều</a:t>
            </a:r>
            <a:r>
              <a:rPr lang="en-US" sz="2600" dirty="0" smtClean="0"/>
              <a:t> </a:t>
            </a:r>
            <a:r>
              <a:rPr lang="en-US" sz="2600" dirty="0" err="1" smtClean="0"/>
              <a:t>mặt</a:t>
            </a:r>
            <a:r>
              <a:rPr lang="en-US" sz="2600" dirty="0" smtClean="0"/>
              <a:t> </a:t>
            </a:r>
            <a:r>
              <a:rPr lang="en-US" sz="2600" dirty="0" err="1" smtClean="0"/>
              <a:t>hàng</a:t>
            </a:r>
            <a:r>
              <a:rPr lang="en-US" sz="2600" dirty="0" smtClean="0"/>
              <a:t>, </a:t>
            </a:r>
            <a:r>
              <a:rPr lang="en-US" sz="2600" dirty="0" err="1" smtClean="0"/>
              <a:t>trong</a:t>
            </a:r>
            <a:r>
              <a:rPr lang="en-US" sz="2600" dirty="0" smtClean="0"/>
              <a:t> </a:t>
            </a:r>
            <a:r>
              <a:rPr lang="en-US" sz="2600" dirty="0" err="1" smtClean="0"/>
              <a:t>đó</a:t>
            </a:r>
            <a:r>
              <a:rPr lang="en-US" sz="2600" dirty="0" smtClean="0"/>
              <a:t> </a:t>
            </a:r>
            <a:r>
              <a:rPr lang="en-US" sz="2600" dirty="0" err="1" smtClean="0"/>
              <a:t>có</a:t>
            </a:r>
            <a:r>
              <a:rPr lang="en-US" sz="2600" dirty="0" smtClean="0"/>
              <a:t> </a:t>
            </a:r>
            <a:r>
              <a:rPr lang="en-US" sz="2600" dirty="0" err="1" smtClean="0"/>
              <a:t>khai</a:t>
            </a:r>
            <a:r>
              <a:rPr lang="en-US" sz="2600" dirty="0" smtClean="0"/>
              <a:t> </a:t>
            </a:r>
            <a:r>
              <a:rPr lang="en-US" sz="2600" dirty="0" err="1" smtClean="0"/>
              <a:t>khoáng</a:t>
            </a:r>
            <a:r>
              <a:rPr lang="en-US" sz="2600" dirty="0" smtClean="0"/>
              <a:t> </a:t>
            </a:r>
            <a:r>
              <a:rPr lang="en-US" sz="2600" dirty="0" err="1" smtClean="0"/>
              <a:t>thì</a:t>
            </a:r>
            <a:r>
              <a:rPr lang="en-US" sz="2600" dirty="0" smtClean="0"/>
              <a:t> </a:t>
            </a:r>
            <a:r>
              <a:rPr lang="en-US" sz="2600" dirty="0" err="1" smtClean="0"/>
              <a:t>việc</a:t>
            </a:r>
            <a:r>
              <a:rPr lang="en-US" sz="2600" dirty="0" smtClean="0"/>
              <a:t> </a:t>
            </a:r>
            <a:r>
              <a:rPr lang="en-US" sz="2600" dirty="0" err="1" smtClean="0"/>
              <a:t>tách</a:t>
            </a:r>
            <a:r>
              <a:rPr lang="en-US" sz="2600" dirty="0" smtClean="0"/>
              <a:t> </a:t>
            </a:r>
            <a:r>
              <a:rPr lang="en-US" sz="2600" dirty="0" err="1" smtClean="0"/>
              <a:t>bạch</a:t>
            </a:r>
            <a:r>
              <a:rPr lang="en-US" sz="2600" dirty="0" smtClean="0"/>
              <a:t> </a:t>
            </a:r>
            <a:r>
              <a:rPr lang="en-US" sz="2600" dirty="0" err="1" smtClean="0"/>
              <a:t>số</a:t>
            </a:r>
            <a:r>
              <a:rPr lang="en-US" sz="2600" dirty="0" smtClean="0"/>
              <a:t> </a:t>
            </a:r>
            <a:r>
              <a:rPr lang="en-US" sz="2600" dirty="0" err="1" smtClean="0"/>
              <a:t>liệu</a:t>
            </a:r>
            <a:r>
              <a:rPr lang="en-US" sz="2600" dirty="0" smtClean="0"/>
              <a:t> </a:t>
            </a:r>
            <a:r>
              <a:rPr lang="en-US" sz="2600" dirty="0" err="1" smtClean="0"/>
              <a:t>thống</a:t>
            </a:r>
            <a:r>
              <a:rPr lang="en-US" sz="2600" dirty="0" smtClean="0"/>
              <a:t> </a:t>
            </a:r>
            <a:r>
              <a:rPr lang="en-US" sz="2600" dirty="0" err="1" smtClean="0"/>
              <a:t>kê</a:t>
            </a:r>
            <a:r>
              <a:rPr lang="en-US" sz="2600" dirty="0" smtClean="0"/>
              <a:t> </a:t>
            </a:r>
            <a:r>
              <a:rPr lang="en-US" sz="2600" dirty="0" err="1" smtClean="0"/>
              <a:t>chỉ</a:t>
            </a:r>
            <a:r>
              <a:rPr lang="en-US" sz="2600" dirty="0" smtClean="0"/>
              <a:t> </a:t>
            </a:r>
            <a:r>
              <a:rPr lang="en-US" sz="2600" dirty="0" err="1" smtClean="0"/>
              <a:t>là</a:t>
            </a:r>
            <a:r>
              <a:rPr lang="en-US" sz="2600" dirty="0" smtClean="0"/>
              <a:t> </a:t>
            </a:r>
            <a:r>
              <a:rPr lang="en-US" sz="2600" dirty="0" err="1" smtClean="0"/>
              <a:t>tương</a:t>
            </a:r>
            <a:r>
              <a:rPr lang="en-US" sz="2600" dirty="0" smtClean="0"/>
              <a:t> </a:t>
            </a:r>
            <a:r>
              <a:rPr lang="en-US" sz="2600" dirty="0" err="1" smtClean="0"/>
              <a:t>đối</a:t>
            </a:r>
            <a:r>
              <a:rPr lang="en-US" sz="2600" dirty="0" smtClean="0"/>
              <a:t>, </a:t>
            </a:r>
            <a:r>
              <a:rPr lang="en-US" sz="2600" dirty="0" err="1" smtClean="0"/>
              <a:t>chẳng</a:t>
            </a:r>
            <a:r>
              <a:rPr lang="en-US" sz="2600" dirty="0" smtClean="0"/>
              <a:t> </a:t>
            </a:r>
            <a:r>
              <a:rPr lang="en-US" sz="2600" dirty="0" err="1" smtClean="0"/>
              <a:t>hạn</a:t>
            </a:r>
            <a:r>
              <a:rPr lang="en-US" sz="2600" dirty="0" smtClean="0"/>
              <a:t> </a:t>
            </a:r>
            <a:r>
              <a:rPr lang="en-US" sz="2600" dirty="0" err="1" smtClean="0"/>
              <a:t>thuế</a:t>
            </a:r>
            <a:r>
              <a:rPr lang="en-US" sz="2600" dirty="0" smtClean="0"/>
              <a:t> </a:t>
            </a:r>
            <a:r>
              <a:rPr lang="en-US" sz="2600" dirty="0" err="1" smtClean="0"/>
              <a:t>sử</a:t>
            </a:r>
            <a:r>
              <a:rPr lang="en-US" sz="2600" dirty="0" smtClean="0"/>
              <a:t> </a:t>
            </a:r>
            <a:r>
              <a:rPr lang="en-US" sz="2600" dirty="0" err="1" smtClean="0"/>
              <a:t>dụng</a:t>
            </a:r>
            <a:r>
              <a:rPr lang="en-US" sz="2600" dirty="0" smtClean="0"/>
              <a:t> </a:t>
            </a:r>
            <a:r>
              <a:rPr lang="en-US" sz="2600" dirty="0" err="1" smtClean="0"/>
              <a:t>đất</a:t>
            </a:r>
            <a:r>
              <a:rPr lang="en-US" sz="2600" dirty="0" smtClean="0"/>
              <a:t> phi </a:t>
            </a:r>
            <a:r>
              <a:rPr lang="en-US" sz="2600" dirty="0" err="1" smtClean="0"/>
              <a:t>nông</a:t>
            </a:r>
            <a:r>
              <a:rPr lang="en-US" sz="2600" dirty="0" smtClean="0"/>
              <a:t> </a:t>
            </a:r>
            <a:r>
              <a:rPr lang="en-US" sz="2600" dirty="0" err="1" smtClean="0"/>
              <a:t>nghiệp</a:t>
            </a:r>
            <a:r>
              <a:rPr lang="en-US" sz="2600" dirty="0" smtClean="0"/>
              <a:t>, </a:t>
            </a:r>
            <a:r>
              <a:rPr lang="en-US" sz="2600" dirty="0" err="1" smtClean="0"/>
              <a:t>thuế</a:t>
            </a:r>
            <a:r>
              <a:rPr lang="en-US" sz="2600" dirty="0" smtClean="0"/>
              <a:t> </a:t>
            </a:r>
            <a:r>
              <a:rPr lang="en-US" sz="2600" dirty="0" err="1" smtClean="0"/>
              <a:t>thu</a:t>
            </a:r>
            <a:r>
              <a:rPr lang="en-US" sz="2600" dirty="0" smtClean="0"/>
              <a:t> </a:t>
            </a:r>
            <a:r>
              <a:rPr lang="en-US" sz="2600" dirty="0" err="1" smtClean="0"/>
              <a:t>nhập</a:t>
            </a:r>
            <a:r>
              <a:rPr lang="en-US" sz="2600" dirty="0" smtClean="0"/>
              <a:t> DN, </a:t>
            </a:r>
            <a:r>
              <a:rPr lang="en-US" sz="2600" dirty="0" err="1" smtClean="0"/>
              <a:t>thuế</a:t>
            </a:r>
            <a:r>
              <a:rPr lang="en-US" sz="2600" dirty="0" smtClean="0"/>
              <a:t> VAT </a:t>
            </a:r>
            <a:r>
              <a:rPr lang="en-US" sz="2600" dirty="0" err="1" smtClean="0"/>
              <a:t>các</a:t>
            </a:r>
            <a:r>
              <a:rPr lang="en-US" sz="2600" dirty="0" smtClean="0"/>
              <a:t> DN </a:t>
            </a:r>
            <a:r>
              <a:rPr lang="en-US" sz="2600" dirty="0" err="1" smtClean="0"/>
              <a:t>đều</a:t>
            </a:r>
            <a:r>
              <a:rPr lang="en-US" sz="2600" dirty="0" smtClean="0"/>
              <a:t> </a:t>
            </a:r>
            <a:r>
              <a:rPr lang="en-US" sz="2600" dirty="0" err="1" smtClean="0"/>
              <a:t>nộp</a:t>
            </a:r>
            <a:r>
              <a:rPr lang="en-US" sz="2600" dirty="0" smtClean="0"/>
              <a:t> </a:t>
            </a:r>
            <a:r>
              <a:rPr lang="en-US" sz="2600" dirty="0" err="1" smtClean="0"/>
              <a:t>nhưng</a:t>
            </a:r>
            <a:r>
              <a:rPr lang="en-US" sz="2600" dirty="0" smtClean="0"/>
              <a:t> </a:t>
            </a:r>
            <a:r>
              <a:rPr lang="en-US" sz="2600" dirty="0" err="1" smtClean="0"/>
              <a:t>không</a:t>
            </a:r>
            <a:r>
              <a:rPr lang="en-US" sz="2600" dirty="0" smtClean="0"/>
              <a:t> </a:t>
            </a:r>
            <a:r>
              <a:rPr lang="en-US" sz="2600" dirty="0" err="1" smtClean="0"/>
              <a:t>tách</a:t>
            </a:r>
            <a:r>
              <a:rPr lang="en-US" sz="2600" dirty="0" smtClean="0"/>
              <a:t> </a:t>
            </a:r>
            <a:r>
              <a:rPr lang="en-US" sz="2600" dirty="0" err="1" smtClean="0"/>
              <a:t>toán</a:t>
            </a:r>
            <a:r>
              <a:rPr lang="en-US" sz="2600" dirty="0" smtClean="0"/>
              <a:t> </a:t>
            </a:r>
            <a:r>
              <a:rPr lang="en-US" sz="2600" dirty="0" err="1" smtClean="0"/>
              <a:t>đâu</a:t>
            </a:r>
            <a:r>
              <a:rPr lang="en-US" sz="2600" dirty="0" smtClean="0"/>
              <a:t> </a:t>
            </a:r>
            <a:r>
              <a:rPr lang="en-US" sz="2600" dirty="0" err="1" smtClean="0"/>
              <a:t>là</a:t>
            </a:r>
            <a:r>
              <a:rPr lang="en-US" sz="2600" dirty="0" smtClean="0"/>
              <a:t> </a:t>
            </a:r>
            <a:r>
              <a:rPr lang="en-US" sz="2600" dirty="0" err="1" smtClean="0"/>
              <a:t>khoản</a:t>
            </a:r>
            <a:r>
              <a:rPr lang="en-US" sz="2600" dirty="0" smtClean="0"/>
              <a:t> </a:t>
            </a:r>
            <a:r>
              <a:rPr lang="en-US" sz="2600" dirty="0" err="1" smtClean="0"/>
              <a:t>thu</a:t>
            </a:r>
            <a:r>
              <a:rPr lang="en-US" sz="2600" dirty="0" smtClean="0"/>
              <a:t> </a:t>
            </a:r>
            <a:r>
              <a:rPr lang="en-US" sz="2600" dirty="0" err="1" smtClean="0"/>
              <a:t>trong</a:t>
            </a:r>
            <a:r>
              <a:rPr lang="en-US" sz="2600" dirty="0" smtClean="0"/>
              <a:t> </a:t>
            </a:r>
            <a:r>
              <a:rPr lang="en-US" sz="2600" dirty="0" err="1" smtClean="0"/>
              <a:t>lĩnh</a:t>
            </a:r>
            <a:r>
              <a:rPr lang="en-US" sz="2600" dirty="0" smtClean="0"/>
              <a:t> </a:t>
            </a:r>
            <a:r>
              <a:rPr lang="en-US" sz="2600" dirty="0" err="1" smtClean="0"/>
              <a:t>vực</a:t>
            </a:r>
            <a:r>
              <a:rPr lang="en-US" sz="2600" dirty="0" smtClean="0"/>
              <a:t> </a:t>
            </a:r>
            <a:r>
              <a:rPr lang="en-US" sz="2600" dirty="0" err="1" smtClean="0"/>
              <a:t>khai</a:t>
            </a:r>
            <a:r>
              <a:rPr lang="en-US" sz="2600" dirty="0" smtClean="0"/>
              <a:t> </a:t>
            </a:r>
            <a:r>
              <a:rPr lang="en-US" sz="2600" dirty="0" err="1" smtClean="0"/>
              <a:t>khoáng</a:t>
            </a:r>
            <a:r>
              <a:rPr lang="en-US" sz="2600" dirty="0" smtClean="0"/>
              <a:t>.  </a:t>
            </a:r>
          </a:p>
          <a:p>
            <a:pPr algn="just">
              <a:spcBef>
                <a:spcPts val="0"/>
              </a:spcBef>
              <a:buNone/>
            </a:pPr>
            <a:endParaRPr lang="en-US" sz="2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spcBef>
                <a:spcPts val="0"/>
              </a:spcBef>
            </a:pPr>
            <a:r>
              <a:rPr lang="en-US" sz="2800" b="1" dirty="0" smtClean="0"/>
              <a:t>3.</a:t>
            </a:r>
            <a:r>
              <a:rPr lang="en-US" sz="2800" dirty="0" smtClean="0"/>
              <a:t> </a:t>
            </a:r>
            <a:r>
              <a:rPr lang="en-US" sz="2800" b="1" dirty="0" err="1" smtClean="0"/>
              <a:t>Khác</a:t>
            </a:r>
            <a:r>
              <a:rPr lang="en-US" sz="2800" b="1" dirty="0" smtClean="0"/>
              <a:t> </a:t>
            </a:r>
            <a:r>
              <a:rPr lang="en-US" sz="2800" b="1" dirty="0" err="1" smtClean="0"/>
              <a:t>biệt</a:t>
            </a:r>
            <a:r>
              <a:rPr lang="en-US" sz="2800" b="1" dirty="0" smtClean="0"/>
              <a:t> </a:t>
            </a:r>
            <a:r>
              <a:rPr lang="en-US" sz="2800" b="1" dirty="0" err="1" smtClean="0"/>
              <a:t>về</a:t>
            </a:r>
            <a:r>
              <a:rPr lang="en-US" sz="2800" b="1" dirty="0" smtClean="0"/>
              <a:t> </a:t>
            </a:r>
            <a:r>
              <a:rPr lang="en-US" sz="2800" b="1" dirty="0" err="1" smtClean="0"/>
              <a:t>kết</a:t>
            </a:r>
            <a:r>
              <a:rPr lang="en-US" sz="2800" b="1" dirty="0" smtClean="0"/>
              <a:t> </a:t>
            </a:r>
            <a:r>
              <a:rPr lang="en-US" sz="2800" b="1" dirty="0" err="1" smtClean="0"/>
              <a:t>quả</a:t>
            </a:r>
            <a:r>
              <a:rPr lang="en-US" sz="2800" b="1" dirty="0" smtClean="0"/>
              <a:t> </a:t>
            </a:r>
            <a:r>
              <a:rPr lang="en-US" sz="2800" b="1" dirty="0" err="1" smtClean="0"/>
              <a:t>thu</a:t>
            </a:r>
            <a:r>
              <a:rPr lang="en-US" sz="2800" b="1" dirty="0" smtClean="0"/>
              <a:t> NS </a:t>
            </a:r>
            <a:r>
              <a:rPr lang="en-US" sz="2800" b="1" dirty="0" err="1" smtClean="0"/>
              <a:t>từ</a:t>
            </a:r>
            <a:r>
              <a:rPr lang="en-US" sz="2800" b="1" dirty="0" smtClean="0"/>
              <a:t> </a:t>
            </a:r>
            <a:r>
              <a:rPr lang="en-US" sz="2800" b="1" dirty="0" err="1" smtClean="0"/>
              <a:t>hoạt</a:t>
            </a:r>
            <a:r>
              <a:rPr lang="en-US" sz="2800" b="1" dirty="0" smtClean="0"/>
              <a:t> </a:t>
            </a:r>
            <a:r>
              <a:rPr lang="en-US" sz="2800" b="1" dirty="0" err="1" smtClean="0"/>
              <a:t>động</a:t>
            </a:r>
            <a:r>
              <a:rPr lang="en-US" sz="2800" b="1" dirty="0" smtClean="0"/>
              <a:t> </a:t>
            </a:r>
            <a:r>
              <a:rPr lang="en-US" sz="2800" b="1" dirty="0" err="1" smtClean="0"/>
              <a:t>khai</a:t>
            </a:r>
            <a:r>
              <a:rPr lang="en-US" sz="2800" b="1" dirty="0" smtClean="0"/>
              <a:t> </a:t>
            </a:r>
            <a:r>
              <a:rPr lang="en-US" sz="2800" b="1" dirty="0" err="1" smtClean="0"/>
              <a:t>khoáng</a:t>
            </a:r>
            <a:r>
              <a:rPr lang="en-US" sz="2800" b="1" dirty="0" smtClean="0"/>
              <a:t> </a:t>
            </a:r>
            <a:r>
              <a:rPr lang="en-US" sz="2800" b="1" dirty="0" err="1" smtClean="0"/>
              <a:t>của</a:t>
            </a:r>
            <a:r>
              <a:rPr lang="en-US" sz="2800" b="1" dirty="0" smtClean="0"/>
              <a:t> </a:t>
            </a:r>
            <a:r>
              <a:rPr lang="en-US" sz="2800" b="1" dirty="0" err="1" smtClean="0"/>
              <a:t>các</a:t>
            </a:r>
            <a:r>
              <a:rPr lang="en-US" sz="2800" b="1" dirty="0" smtClean="0"/>
              <a:t> </a:t>
            </a:r>
            <a:r>
              <a:rPr lang="en-US" sz="2800" b="1" dirty="0" err="1" smtClean="0"/>
              <a:t>cơ</a:t>
            </a:r>
            <a:r>
              <a:rPr lang="en-US" sz="2800" b="1" dirty="0" smtClean="0"/>
              <a:t> </a:t>
            </a:r>
            <a:r>
              <a:rPr lang="en-US" sz="2800" b="1" dirty="0" err="1" smtClean="0"/>
              <a:t>quan</a:t>
            </a:r>
            <a:r>
              <a:rPr lang="en-US" sz="2800" b="1" dirty="0" smtClean="0"/>
              <a:t> </a:t>
            </a:r>
            <a:r>
              <a:rPr lang="en-US" sz="2800" b="1" dirty="0" err="1" smtClean="0"/>
              <a:t>quản</a:t>
            </a:r>
            <a:r>
              <a:rPr lang="en-US" sz="2800" b="1" dirty="0" smtClean="0"/>
              <a:t> </a:t>
            </a:r>
            <a:r>
              <a:rPr lang="en-US" sz="2800" b="1" dirty="0" err="1" smtClean="0"/>
              <a:t>lý</a:t>
            </a:r>
            <a:endParaRPr lang="en-US" sz="2800" dirty="0" smtClean="0"/>
          </a:p>
          <a:p>
            <a:pPr algn="just">
              <a:spcBef>
                <a:spcPts val="0"/>
              </a:spcBef>
            </a:pPr>
            <a:endParaRPr lang="en-US" sz="2800" dirty="0" smtClean="0"/>
          </a:p>
          <a:p>
            <a:pPr algn="just">
              <a:spcBef>
                <a:spcPts val="0"/>
              </a:spcBef>
            </a:pPr>
            <a:r>
              <a:rPr lang="en-US" sz="2800" dirty="0" smtClean="0"/>
              <a:t>Do </a:t>
            </a:r>
            <a:r>
              <a:rPr lang="en-US" sz="2800" dirty="0" err="1" smtClean="0"/>
              <a:t>vậy</a:t>
            </a:r>
            <a:r>
              <a:rPr lang="en-US" sz="2800" dirty="0" smtClean="0"/>
              <a:t>, </a:t>
            </a:r>
            <a:r>
              <a:rPr lang="en-US" sz="2800" dirty="0" err="1" smtClean="0"/>
              <a:t>đây</a:t>
            </a:r>
            <a:r>
              <a:rPr lang="en-US" sz="2800" dirty="0" smtClean="0"/>
              <a:t> </a:t>
            </a:r>
            <a:r>
              <a:rPr lang="en-US" sz="2800" dirty="0" err="1" smtClean="0"/>
              <a:t>cũng</a:t>
            </a:r>
            <a:r>
              <a:rPr lang="en-US" sz="2800" dirty="0" smtClean="0"/>
              <a:t> </a:t>
            </a:r>
            <a:r>
              <a:rPr lang="en-US" sz="2800" dirty="0" err="1" smtClean="0"/>
              <a:t>là</a:t>
            </a:r>
            <a:r>
              <a:rPr lang="en-US" sz="2800" dirty="0" smtClean="0"/>
              <a:t> </a:t>
            </a:r>
            <a:r>
              <a:rPr lang="en-US" sz="2800" dirty="0" err="1" smtClean="0"/>
              <a:t>một</a:t>
            </a:r>
            <a:r>
              <a:rPr lang="en-US" sz="2800" dirty="0" smtClean="0"/>
              <a:t> </a:t>
            </a:r>
            <a:r>
              <a:rPr lang="en-US" sz="2800" dirty="0" err="1" smtClean="0"/>
              <a:t>trong</a:t>
            </a:r>
            <a:r>
              <a:rPr lang="en-US" sz="2800" dirty="0" smtClean="0"/>
              <a:t> </a:t>
            </a:r>
            <a:r>
              <a:rPr lang="en-US" sz="2800" dirty="0" err="1" smtClean="0"/>
              <a:t>những</a:t>
            </a:r>
            <a:r>
              <a:rPr lang="en-US" sz="2800" dirty="0" smtClean="0"/>
              <a:t> </a:t>
            </a:r>
            <a:r>
              <a:rPr lang="en-US" sz="2800" dirty="0" err="1" smtClean="0"/>
              <a:t>nguyên</a:t>
            </a:r>
            <a:r>
              <a:rPr lang="en-US" sz="2800" dirty="0" smtClean="0"/>
              <a:t> </a:t>
            </a:r>
            <a:r>
              <a:rPr lang="en-US" sz="2800" dirty="0" err="1" smtClean="0"/>
              <a:t>nhân</a:t>
            </a:r>
            <a:r>
              <a:rPr lang="en-US" sz="2800" dirty="0" smtClean="0"/>
              <a:t> </a:t>
            </a:r>
            <a:r>
              <a:rPr lang="en-US" sz="2800" dirty="0" err="1" smtClean="0"/>
              <a:t>của</a:t>
            </a:r>
            <a:r>
              <a:rPr lang="en-US" sz="2800" dirty="0" smtClean="0"/>
              <a:t> </a:t>
            </a:r>
            <a:r>
              <a:rPr lang="en-US" sz="2800" dirty="0" err="1" smtClean="0"/>
              <a:t>sai</a:t>
            </a:r>
            <a:r>
              <a:rPr lang="en-US" sz="2800" dirty="0" smtClean="0"/>
              <a:t> </a:t>
            </a:r>
            <a:r>
              <a:rPr lang="en-US" sz="2800" dirty="0" err="1" smtClean="0"/>
              <a:t>khác</a:t>
            </a:r>
            <a:r>
              <a:rPr lang="en-US" sz="2800" dirty="0" smtClean="0"/>
              <a:t> </a:t>
            </a:r>
            <a:r>
              <a:rPr lang="en-US" sz="2800" dirty="0" err="1" smtClean="0"/>
              <a:t>về</a:t>
            </a:r>
            <a:r>
              <a:rPr lang="en-US" sz="2800" dirty="0" smtClean="0"/>
              <a:t> </a:t>
            </a:r>
            <a:r>
              <a:rPr lang="en-US" sz="2800" dirty="0" err="1" smtClean="0"/>
              <a:t>số</a:t>
            </a:r>
            <a:r>
              <a:rPr lang="en-US" sz="2800" dirty="0" smtClean="0"/>
              <a:t> </a:t>
            </a:r>
            <a:r>
              <a:rPr lang="en-US" sz="2800" dirty="0" err="1" smtClean="0"/>
              <a:t>liệu</a:t>
            </a:r>
            <a:r>
              <a:rPr lang="en-US" sz="2800" dirty="0" smtClean="0"/>
              <a:t> </a:t>
            </a:r>
            <a:r>
              <a:rPr lang="en-US" sz="2800" dirty="0" err="1" smtClean="0"/>
              <a:t>thu</a:t>
            </a:r>
            <a:r>
              <a:rPr lang="en-US" sz="2800" dirty="0" smtClean="0"/>
              <a:t> NSNN </a:t>
            </a:r>
            <a:r>
              <a:rPr lang="en-US" sz="2800" dirty="0" err="1" smtClean="0"/>
              <a:t>từ</a:t>
            </a:r>
            <a:r>
              <a:rPr lang="en-US" sz="2800" dirty="0" smtClean="0"/>
              <a:t> </a:t>
            </a:r>
            <a:r>
              <a:rPr lang="en-US" sz="2800" dirty="0" err="1" smtClean="0"/>
              <a:t>các</a:t>
            </a:r>
            <a:r>
              <a:rPr lang="en-US" sz="2800" dirty="0" smtClean="0"/>
              <a:t> DN </a:t>
            </a:r>
            <a:r>
              <a:rPr lang="en-US" sz="2800" dirty="0" err="1" smtClean="0"/>
              <a:t>khai</a:t>
            </a:r>
            <a:r>
              <a:rPr lang="en-US" sz="2800" dirty="0" smtClean="0"/>
              <a:t> </a:t>
            </a:r>
            <a:r>
              <a:rPr lang="en-US" sz="2800" dirty="0" err="1" smtClean="0"/>
              <a:t>thác</a:t>
            </a:r>
            <a:r>
              <a:rPr lang="en-US" sz="2800" dirty="0" smtClean="0"/>
              <a:t> </a:t>
            </a:r>
            <a:r>
              <a:rPr lang="en-US" sz="2800" dirty="0" err="1" smtClean="0"/>
              <a:t>khoảng</a:t>
            </a:r>
            <a:r>
              <a:rPr lang="en-US" sz="2800" dirty="0" smtClean="0"/>
              <a:t> </a:t>
            </a:r>
            <a:r>
              <a:rPr lang="en-US" sz="2800" dirty="0" err="1" smtClean="0"/>
              <a:t>sản</a:t>
            </a:r>
            <a:r>
              <a:rPr lang="en-US" sz="2800" dirty="0" smtClean="0"/>
              <a:t> </a:t>
            </a:r>
            <a:r>
              <a:rPr lang="en-US" sz="2800" dirty="0" err="1" smtClean="0"/>
              <a:t>khác</a:t>
            </a:r>
            <a:r>
              <a:rPr lang="en-US" sz="2800" dirty="0" smtClean="0"/>
              <a:t> </a:t>
            </a:r>
            <a:r>
              <a:rPr lang="en-US" sz="2800" dirty="0" err="1" smtClean="0"/>
              <a:t>nhau</a:t>
            </a:r>
            <a:r>
              <a:rPr lang="en-US" sz="2800" dirty="0" smtClean="0"/>
              <a:t> </a:t>
            </a:r>
            <a:r>
              <a:rPr lang="en-US" sz="2800" dirty="0" err="1" smtClean="0"/>
              <a:t>giữa</a:t>
            </a:r>
            <a:r>
              <a:rPr lang="en-US" sz="2800" dirty="0" smtClean="0"/>
              <a:t> </a:t>
            </a:r>
            <a:r>
              <a:rPr lang="en-US" sz="2800" dirty="0" err="1" smtClean="0"/>
              <a:t>các</a:t>
            </a:r>
            <a:r>
              <a:rPr lang="en-US" sz="2800" dirty="0" smtClean="0"/>
              <a:t> </a:t>
            </a:r>
            <a:r>
              <a:rPr lang="en-US" sz="2800" dirty="0" err="1" smtClean="0"/>
              <a:t>đơn</a:t>
            </a:r>
            <a:r>
              <a:rPr lang="en-US" sz="2800" dirty="0" smtClean="0"/>
              <a:t> </a:t>
            </a:r>
            <a:r>
              <a:rPr lang="en-US" sz="2800" dirty="0" err="1" smtClean="0"/>
              <a:t>vị</a:t>
            </a:r>
            <a:r>
              <a:rPr lang="en-US" sz="2800" dirty="0" smtClean="0"/>
              <a:t>.</a:t>
            </a:r>
          </a:p>
          <a:p>
            <a:pPr algn="just">
              <a:spcBef>
                <a:spcPts val="0"/>
              </a:spcBef>
            </a:pPr>
            <a:endParaRPr lang="en-US" sz="2800" dirty="0" smtClean="0"/>
          </a:p>
          <a:p>
            <a:pPr algn="just">
              <a:spcBef>
                <a:spcPts val="0"/>
              </a:spcBef>
            </a:pPr>
            <a:r>
              <a:rPr lang="en-US" sz="2800" dirty="0" err="1" smtClean="0"/>
              <a:t>Một</a:t>
            </a:r>
            <a:r>
              <a:rPr lang="en-US" sz="2800" dirty="0" smtClean="0"/>
              <a:t> </a:t>
            </a:r>
            <a:r>
              <a:rPr lang="en-US" sz="2800" dirty="0" err="1" smtClean="0"/>
              <a:t>số</a:t>
            </a:r>
            <a:r>
              <a:rPr lang="en-US" sz="2800" dirty="0" smtClean="0"/>
              <a:t> DN </a:t>
            </a:r>
            <a:r>
              <a:rPr lang="en-US" sz="2800" dirty="0" err="1" smtClean="0"/>
              <a:t>khai</a:t>
            </a:r>
            <a:r>
              <a:rPr lang="en-US" sz="2800" dirty="0" smtClean="0"/>
              <a:t> </a:t>
            </a:r>
            <a:r>
              <a:rPr lang="en-US" sz="2800" dirty="0" err="1" smtClean="0"/>
              <a:t>báo</a:t>
            </a:r>
            <a:r>
              <a:rPr lang="en-US" sz="2800" dirty="0" smtClean="0"/>
              <a:t> </a:t>
            </a:r>
            <a:r>
              <a:rPr lang="en-US" sz="2800" dirty="0" err="1" smtClean="0"/>
              <a:t>thuế</a:t>
            </a:r>
            <a:r>
              <a:rPr lang="en-US" sz="2800" dirty="0" smtClean="0"/>
              <a:t> </a:t>
            </a:r>
            <a:r>
              <a:rPr lang="en-US" sz="2800" dirty="0" err="1" smtClean="0"/>
              <a:t>không</a:t>
            </a:r>
            <a:r>
              <a:rPr lang="en-US" sz="2800" dirty="0" smtClean="0"/>
              <a:t> </a:t>
            </a:r>
            <a:r>
              <a:rPr lang="en-US" sz="2800" dirty="0" err="1" smtClean="0"/>
              <a:t>chính</a:t>
            </a:r>
            <a:r>
              <a:rPr lang="en-US" sz="2800" dirty="0" smtClean="0"/>
              <a:t> </a:t>
            </a:r>
            <a:r>
              <a:rPr lang="en-US" sz="2800" dirty="0" err="1" smtClean="0"/>
              <a:t>xác</a:t>
            </a:r>
            <a:r>
              <a:rPr lang="en-US" sz="2800" dirty="0" smtClean="0"/>
              <a:t>, </a:t>
            </a:r>
            <a:r>
              <a:rPr lang="en-US" sz="2800" dirty="0" err="1" smtClean="0"/>
              <a:t>nhất</a:t>
            </a:r>
            <a:r>
              <a:rPr lang="en-US" sz="2800" dirty="0" smtClean="0"/>
              <a:t> </a:t>
            </a:r>
            <a:r>
              <a:rPr lang="en-US" sz="2800" dirty="0" err="1" smtClean="0"/>
              <a:t>là</a:t>
            </a:r>
            <a:r>
              <a:rPr lang="en-US" sz="2800" dirty="0" smtClean="0"/>
              <a:t> </a:t>
            </a:r>
            <a:r>
              <a:rPr lang="en-US" sz="2800" dirty="0" err="1" smtClean="0"/>
              <a:t>các</a:t>
            </a:r>
            <a:r>
              <a:rPr lang="en-US" sz="2800" dirty="0" smtClean="0"/>
              <a:t> DN </a:t>
            </a:r>
            <a:r>
              <a:rPr lang="en-US" sz="2800" dirty="0" err="1" smtClean="0"/>
              <a:t>nộp</a:t>
            </a:r>
            <a:r>
              <a:rPr lang="en-US" sz="2800" dirty="0" smtClean="0"/>
              <a:t> </a:t>
            </a:r>
            <a:r>
              <a:rPr lang="en-US" sz="2800" dirty="0" err="1" smtClean="0"/>
              <a:t>thuế</a:t>
            </a:r>
            <a:r>
              <a:rPr lang="en-US" sz="2800" dirty="0" smtClean="0"/>
              <a:t> </a:t>
            </a:r>
            <a:r>
              <a:rPr lang="en-US" sz="2800" dirty="0" err="1" smtClean="0"/>
              <a:t>khoán</a:t>
            </a:r>
            <a:r>
              <a:rPr lang="en-US" sz="2800" dirty="0" smtClean="0"/>
              <a:t> </a:t>
            </a:r>
            <a:r>
              <a:rPr lang="en-US" sz="2800" dirty="0" err="1" smtClean="0"/>
              <a:t>doanh</a:t>
            </a:r>
            <a:r>
              <a:rPr lang="en-US" sz="2800" dirty="0" smtClean="0"/>
              <a:t> </a:t>
            </a:r>
            <a:r>
              <a:rPr lang="en-US" sz="2800" dirty="0" err="1" smtClean="0"/>
              <a:t>thu</a:t>
            </a:r>
            <a:r>
              <a:rPr lang="en-US" sz="2800" dirty="0" smtClean="0"/>
              <a:t>.    </a:t>
            </a:r>
          </a:p>
          <a:p>
            <a:pPr algn="just">
              <a:spcBef>
                <a:spcPts val="0"/>
              </a:spcBef>
            </a:pPr>
            <a:endParaRPr lang="en-US" sz="2800" dirty="0" smtClean="0"/>
          </a:p>
          <a:p>
            <a:pPr algn="just">
              <a:spcBef>
                <a:spcPts val="0"/>
              </a:spcBef>
              <a:buNone/>
            </a:pPr>
            <a:r>
              <a:rPr lang="en-US" sz="2800"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dirty="0" smtClean="0"/>
              <a:t>Theo </a:t>
            </a:r>
            <a:r>
              <a:rPr lang="en-US" dirty="0" err="1" smtClean="0"/>
              <a:t>số</a:t>
            </a:r>
            <a:r>
              <a:rPr lang="en-US" dirty="0" smtClean="0"/>
              <a:t> </a:t>
            </a:r>
            <a:r>
              <a:rPr lang="en-US" dirty="0" err="1" smtClean="0"/>
              <a:t>liệu</a:t>
            </a:r>
            <a:r>
              <a:rPr lang="en-US" dirty="0" smtClean="0"/>
              <a:t> </a:t>
            </a:r>
            <a:r>
              <a:rPr lang="en-US" dirty="0" err="1" smtClean="0"/>
              <a:t>của</a:t>
            </a:r>
            <a:r>
              <a:rPr lang="en-US" dirty="0" smtClean="0"/>
              <a:t> </a:t>
            </a:r>
            <a:r>
              <a:rPr lang="en-US" dirty="0" err="1" smtClean="0"/>
              <a:t>Cục</a:t>
            </a:r>
            <a:r>
              <a:rPr lang="en-US" dirty="0" smtClean="0"/>
              <a:t> </a:t>
            </a:r>
            <a:r>
              <a:rPr lang="en-US" dirty="0" err="1" smtClean="0"/>
              <a:t>thuế</a:t>
            </a:r>
            <a:r>
              <a:rPr lang="en-US" dirty="0" smtClean="0"/>
              <a:t> </a:t>
            </a:r>
            <a:r>
              <a:rPr lang="en-US" dirty="0" err="1" smtClean="0"/>
              <a:t>tỉnh</a:t>
            </a:r>
            <a:r>
              <a:rPr lang="en-US" dirty="0" smtClean="0"/>
              <a:t>, </a:t>
            </a:r>
            <a:r>
              <a:rPr lang="en-US" dirty="0" err="1" smtClean="0"/>
              <a:t>thực</a:t>
            </a:r>
            <a:r>
              <a:rPr lang="en-US" dirty="0" smtClean="0"/>
              <a:t> </a:t>
            </a:r>
            <a:r>
              <a:rPr lang="en-US" dirty="0" err="1" smtClean="0"/>
              <a:t>thu</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từ</a:t>
            </a:r>
            <a:r>
              <a:rPr lang="en-US" dirty="0" smtClean="0"/>
              <a:t> </a:t>
            </a:r>
            <a:r>
              <a:rPr lang="en-US" dirty="0" err="1" smtClean="0"/>
              <a:t>khoáng</a:t>
            </a:r>
            <a:r>
              <a:rPr lang="en-US" dirty="0" smtClean="0"/>
              <a:t> </a:t>
            </a:r>
            <a:r>
              <a:rPr lang="en-US" dirty="0" err="1" smtClean="0"/>
              <a:t>sản</a:t>
            </a:r>
            <a:r>
              <a:rPr lang="en-US" dirty="0" smtClean="0"/>
              <a:t> </a:t>
            </a:r>
            <a:r>
              <a:rPr lang="en-US" dirty="0" err="1" smtClean="0"/>
              <a:t>là</a:t>
            </a:r>
            <a:r>
              <a:rPr lang="en-US" b="1" dirty="0" smtClean="0"/>
              <a:t> </a:t>
            </a:r>
            <a:r>
              <a:rPr lang="en-US" dirty="0" smtClean="0"/>
              <a:t>56.547.362 </a:t>
            </a:r>
            <a:r>
              <a:rPr lang="en-US" dirty="0" err="1" smtClean="0"/>
              <a:t>triệu</a:t>
            </a:r>
            <a:r>
              <a:rPr lang="en-US" dirty="0" smtClean="0"/>
              <a:t> </a:t>
            </a:r>
            <a:r>
              <a:rPr lang="en-US" dirty="0" err="1" smtClean="0"/>
              <a:t>đồng</a:t>
            </a:r>
            <a:r>
              <a:rPr lang="en-US" dirty="0" smtClean="0"/>
              <a:t>, </a:t>
            </a:r>
            <a:r>
              <a:rPr lang="en-US" dirty="0" err="1" smtClean="0"/>
              <a:t>trong</a:t>
            </a:r>
            <a:r>
              <a:rPr lang="en-US" dirty="0" smtClean="0"/>
              <a:t> </a:t>
            </a:r>
            <a:r>
              <a:rPr lang="en-US" dirty="0" err="1" smtClean="0"/>
              <a:t>khi</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cần</a:t>
            </a:r>
            <a:r>
              <a:rPr lang="en-US" dirty="0" smtClean="0"/>
              <a:t> </a:t>
            </a:r>
            <a:r>
              <a:rPr lang="en-US" dirty="0" err="1" smtClean="0"/>
              <a:t>phải</a:t>
            </a:r>
            <a:r>
              <a:rPr lang="en-US" dirty="0" smtClean="0"/>
              <a:t> </a:t>
            </a:r>
            <a:r>
              <a:rPr lang="en-US" dirty="0" err="1" smtClean="0"/>
              <a:t>thu</a:t>
            </a:r>
            <a:r>
              <a:rPr lang="en-US" dirty="0" smtClean="0"/>
              <a:t> </a:t>
            </a:r>
            <a:r>
              <a:rPr lang="en-US" dirty="0" err="1" smtClean="0"/>
              <a:t>là</a:t>
            </a:r>
            <a:r>
              <a:rPr lang="en-US" dirty="0" smtClean="0"/>
              <a:t> 54.964.317 </a:t>
            </a:r>
            <a:r>
              <a:rPr lang="en-US" dirty="0" err="1" smtClean="0"/>
              <a:t>triệu</a:t>
            </a:r>
            <a:r>
              <a:rPr lang="en-US" dirty="0" smtClean="0"/>
              <a:t> </a:t>
            </a:r>
            <a:r>
              <a:rPr lang="en-US" dirty="0" err="1" smtClean="0"/>
              <a:t>đồng</a:t>
            </a:r>
            <a:r>
              <a:rPr lang="en-US" dirty="0" smtClean="0"/>
              <a:t>, </a:t>
            </a:r>
            <a:r>
              <a:rPr lang="en-US" dirty="0" err="1" smtClean="0"/>
              <a:t>chênh</a:t>
            </a:r>
            <a:r>
              <a:rPr lang="en-US" dirty="0" smtClean="0"/>
              <a:t> </a:t>
            </a:r>
            <a:r>
              <a:rPr lang="en-US" dirty="0" err="1" smtClean="0"/>
              <a:t>lệch</a:t>
            </a:r>
            <a:r>
              <a:rPr lang="en-US" dirty="0" smtClean="0"/>
              <a:t> 1.583.045 </a:t>
            </a:r>
            <a:r>
              <a:rPr lang="en-US" dirty="0" err="1" smtClean="0"/>
              <a:t>triệu</a:t>
            </a:r>
            <a:r>
              <a:rPr lang="en-US" dirty="0" smtClean="0"/>
              <a:t> </a:t>
            </a:r>
            <a:r>
              <a:rPr lang="en-US" dirty="0" err="1" smtClean="0"/>
              <a:t>đồng</a:t>
            </a:r>
            <a:r>
              <a:rPr lang="en-US" dirty="0" smtClean="0"/>
              <a:t>. </a:t>
            </a:r>
          </a:p>
          <a:p>
            <a:pPr algn="just"/>
            <a:r>
              <a:rPr lang="en-US" dirty="0" smtClean="0"/>
              <a:t>Theo </a:t>
            </a:r>
            <a:r>
              <a:rPr lang="en-US" dirty="0" err="1" smtClean="0"/>
              <a:t>Biểu</a:t>
            </a:r>
            <a:r>
              <a:rPr lang="en-US" dirty="0" smtClean="0"/>
              <a:t> 02 </a:t>
            </a:r>
            <a:r>
              <a:rPr lang="en-US" dirty="0" err="1" smtClean="0"/>
              <a:t>thì</a:t>
            </a:r>
            <a:r>
              <a:rPr lang="en-US" dirty="0" smtClean="0"/>
              <a:t> </a:t>
            </a:r>
            <a:r>
              <a:rPr lang="en-US" dirty="0" err="1" smtClean="0"/>
              <a:t>chênh</a:t>
            </a:r>
            <a:r>
              <a:rPr lang="en-US" dirty="0" smtClean="0"/>
              <a:t> </a:t>
            </a:r>
            <a:r>
              <a:rPr lang="en-US" dirty="0" err="1" smtClean="0"/>
              <a:t>lệch</a:t>
            </a:r>
            <a:r>
              <a:rPr lang="en-US" dirty="0" smtClean="0"/>
              <a:t> </a:t>
            </a:r>
            <a:r>
              <a:rPr lang="en-US" dirty="0" err="1" smtClean="0"/>
              <a:t>giữa</a:t>
            </a:r>
            <a:r>
              <a:rPr lang="en-US" dirty="0" smtClean="0"/>
              <a:t> </a:t>
            </a:r>
            <a:r>
              <a:rPr lang="en-US" dirty="0" err="1" smtClean="0"/>
              <a:t>số</a:t>
            </a:r>
            <a:r>
              <a:rPr lang="en-US" dirty="0" smtClean="0"/>
              <a:t> </a:t>
            </a:r>
            <a:r>
              <a:rPr lang="en-US" dirty="0" err="1" smtClean="0"/>
              <a:t>phải</a:t>
            </a:r>
            <a:r>
              <a:rPr lang="en-US" dirty="0" smtClean="0"/>
              <a:t> </a:t>
            </a:r>
            <a:r>
              <a:rPr lang="en-US" dirty="0" err="1" smtClean="0"/>
              <a:t>thu</a:t>
            </a:r>
            <a:r>
              <a:rPr lang="en-US" dirty="0" smtClean="0"/>
              <a:t> </a:t>
            </a:r>
            <a:r>
              <a:rPr lang="en-US" dirty="0" err="1" smtClean="0"/>
              <a:t>và</a:t>
            </a:r>
            <a:r>
              <a:rPr lang="en-US" dirty="0" smtClean="0"/>
              <a:t> </a:t>
            </a:r>
            <a:r>
              <a:rPr lang="en-US" dirty="0" err="1" smtClean="0"/>
              <a:t>thực</a:t>
            </a:r>
            <a:r>
              <a:rPr lang="en-US" dirty="0" smtClean="0"/>
              <a:t> </a:t>
            </a:r>
            <a:r>
              <a:rPr lang="en-US" dirty="0" err="1" smtClean="0"/>
              <a:t>thu</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là</a:t>
            </a:r>
            <a:r>
              <a:rPr lang="en-US" dirty="0" smtClean="0"/>
              <a:t> 2,364.234 </a:t>
            </a:r>
            <a:r>
              <a:rPr lang="en-US" dirty="0" err="1" smtClean="0"/>
              <a:t>triệu</a:t>
            </a:r>
            <a:r>
              <a:rPr lang="en-US" dirty="0" smtClean="0"/>
              <a:t> </a:t>
            </a:r>
            <a:r>
              <a:rPr lang="en-US" dirty="0" err="1" smtClean="0"/>
              <a:t>đồng</a:t>
            </a:r>
            <a:r>
              <a:rPr lang="en-US" dirty="0" smtClean="0"/>
              <a:t>.</a:t>
            </a:r>
          </a:p>
          <a:p>
            <a:pPr algn="just">
              <a:spcBef>
                <a:spcPts val="0"/>
              </a:spcBef>
            </a:pPr>
            <a:r>
              <a:rPr lang="en-US" dirty="0" err="1" smtClean="0"/>
              <a:t>Số</a:t>
            </a:r>
            <a:r>
              <a:rPr lang="en-US" dirty="0" smtClean="0"/>
              <a:t> </a:t>
            </a:r>
            <a:r>
              <a:rPr lang="en-US" dirty="0" err="1" smtClean="0"/>
              <a:t>liệu</a:t>
            </a:r>
            <a:r>
              <a:rPr lang="en-US" dirty="0" smtClean="0"/>
              <a:t> </a:t>
            </a:r>
            <a:r>
              <a:rPr lang="en-US" dirty="0" err="1" smtClean="0"/>
              <a:t>báo</a:t>
            </a:r>
            <a:r>
              <a:rPr lang="en-US" dirty="0" smtClean="0"/>
              <a:t> </a:t>
            </a:r>
            <a:r>
              <a:rPr lang="en-US" dirty="0" err="1" smtClean="0"/>
              <a:t>cáo</a:t>
            </a:r>
            <a:r>
              <a:rPr lang="en-US" dirty="0" smtClean="0"/>
              <a:t> </a:t>
            </a:r>
            <a:r>
              <a:rPr lang="en-US" dirty="0" err="1" smtClean="0"/>
              <a:t>từ</a:t>
            </a:r>
            <a:r>
              <a:rPr lang="en-US" dirty="0" smtClean="0"/>
              <a:t> </a:t>
            </a:r>
            <a:r>
              <a:rPr lang="en-US" dirty="0" err="1" smtClean="0"/>
              <a:t>Cục</a:t>
            </a:r>
            <a:r>
              <a:rPr lang="en-US" dirty="0" smtClean="0"/>
              <a:t> </a:t>
            </a:r>
            <a:r>
              <a:rPr lang="en-US" dirty="0" err="1" smtClean="0"/>
              <a:t>thuế</a:t>
            </a:r>
            <a:r>
              <a:rPr lang="en-US" dirty="0" smtClean="0"/>
              <a:t> </a:t>
            </a:r>
            <a:r>
              <a:rPr lang="en-US" dirty="0" err="1" smtClean="0"/>
              <a:t>tỉnh</a:t>
            </a:r>
            <a:r>
              <a:rPr lang="en-US" dirty="0" smtClean="0"/>
              <a:t> </a:t>
            </a:r>
            <a:r>
              <a:rPr lang="en-US" dirty="0" err="1" smtClean="0"/>
              <a:t>chưa</a:t>
            </a:r>
            <a:r>
              <a:rPr lang="en-US" dirty="0" smtClean="0"/>
              <a:t> </a:t>
            </a:r>
            <a:r>
              <a:rPr lang="en-US" dirty="0" err="1" smtClean="0"/>
              <a:t>chỉ</a:t>
            </a:r>
            <a:r>
              <a:rPr lang="en-US" dirty="0" smtClean="0"/>
              <a:t> </a:t>
            </a:r>
            <a:r>
              <a:rPr lang="en-US" dirty="0" err="1" smtClean="0"/>
              <a:t>ra</a:t>
            </a:r>
            <a:r>
              <a:rPr lang="en-US" dirty="0" smtClean="0"/>
              <a:t> </a:t>
            </a:r>
            <a:r>
              <a:rPr lang="en-US" dirty="0" err="1" smtClean="0"/>
              <a:t>được</a:t>
            </a:r>
            <a:r>
              <a:rPr lang="en-US" dirty="0" smtClean="0"/>
              <a:t> </a:t>
            </a:r>
            <a:r>
              <a:rPr lang="en-US" dirty="0" err="1" smtClean="0"/>
              <a:t>lý</a:t>
            </a:r>
            <a:r>
              <a:rPr lang="en-US" dirty="0" smtClean="0"/>
              <a:t> do </a:t>
            </a:r>
            <a:r>
              <a:rPr lang="en-US" b="1" dirty="0" err="1" smtClean="0"/>
              <a:t>của</a:t>
            </a:r>
            <a:r>
              <a:rPr lang="en-US" b="1" dirty="0" smtClean="0"/>
              <a:t> </a:t>
            </a:r>
            <a:r>
              <a:rPr lang="en-US" b="1" dirty="0" err="1" smtClean="0"/>
              <a:t>số</a:t>
            </a:r>
            <a:r>
              <a:rPr lang="en-US" b="1" dirty="0" smtClean="0"/>
              <a:t> </a:t>
            </a:r>
            <a:r>
              <a:rPr lang="en-US" b="1" dirty="0" err="1" smtClean="0"/>
              <a:t>liệu</a:t>
            </a:r>
            <a:r>
              <a:rPr lang="en-US" b="1" dirty="0" smtClean="0"/>
              <a:t> </a:t>
            </a:r>
            <a:r>
              <a:rPr lang="en-US" b="1" dirty="0" err="1" smtClean="0"/>
              <a:t>thực</a:t>
            </a:r>
            <a:r>
              <a:rPr lang="en-US" b="1" dirty="0" smtClean="0"/>
              <a:t>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từ</a:t>
            </a:r>
            <a:r>
              <a:rPr lang="en-US" b="1" dirty="0" smtClean="0"/>
              <a:t> </a:t>
            </a:r>
            <a:r>
              <a:rPr lang="en-US" b="1" dirty="0" err="1" smtClean="0"/>
              <a:t>khoáng</a:t>
            </a:r>
            <a:r>
              <a:rPr lang="en-US" b="1" dirty="0" smtClean="0"/>
              <a:t> </a:t>
            </a:r>
            <a:r>
              <a:rPr lang="en-US" b="1" dirty="0" err="1" smtClean="0"/>
              <a:t>sản</a:t>
            </a:r>
            <a:r>
              <a:rPr lang="en-US" b="1" dirty="0" smtClean="0"/>
              <a:t> </a:t>
            </a:r>
            <a:r>
              <a:rPr lang="en-US" b="1" dirty="0" err="1" smtClean="0"/>
              <a:t>năm</a:t>
            </a:r>
            <a:r>
              <a:rPr lang="en-US" b="1" dirty="0" smtClean="0"/>
              <a:t> 2019 </a:t>
            </a:r>
            <a:r>
              <a:rPr lang="en-US" b="1" dirty="0" err="1" smtClean="0"/>
              <a:t>cao</a:t>
            </a:r>
            <a:r>
              <a:rPr lang="en-US" b="1" dirty="0" smtClean="0"/>
              <a:t> </a:t>
            </a:r>
            <a:r>
              <a:rPr lang="en-US" b="1" dirty="0" err="1" smtClean="0"/>
              <a:t>hơn</a:t>
            </a:r>
            <a:r>
              <a:rPr lang="en-US" b="1" dirty="0" smtClean="0"/>
              <a:t> </a:t>
            </a:r>
            <a:r>
              <a:rPr lang="en-US" b="1" dirty="0" err="1" smtClean="0"/>
              <a:t>số</a:t>
            </a:r>
            <a:r>
              <a:rPr lang="en-US" b="1" dirty="0" smtClean="0"/>
              <a:t> </a:t>
            </a:r>
            <a:r>
              <a:rPr lang="en-US" b="1" dirty="0" err="1" smtClean="0"/>
              <a:t>phải</a:t>
            </a:r>
            <a:r>
              <a:rPr lang="en-US" b="1" dirty="0" smtClean="0"/>
              <a:t> </a:t>
            </a:r>
            <a:r>
              <a:rPr lang="en-US" b="1" dirty="0" err="1" smtClean="0"/>
              <a:t>thu</a:t>
            </a:r>
            <a:r>
              <a:rPr lang="en-US" dirty="0" smtClean="0"/>
              <a:t>. </a:t>
            </a:r>
          </a:p>
          <a:p>
            <a:pPr algn="just">
              <a:spcBef>
                <a:spcPts val="0"/>
              </a:spcBef>
            </a:pPr>
            <a:r>
              <a:rPr lang="en-US" dirty="0" err="1" smtClean="0"/>
              <a:t>Cụ</a:t>
            </a:r>
            <a:r>
              <a:rPr lang="en-US" dirty="0" smtClean="0"/>
              <a:t> </a:t>
            </a:r>
            <a:r>
              <a:rPr lang="en-US" dirty="0" err="1" smtClean="0"/>
              <a:t>thể</a:t>
            </a:r>
            <a:r>
              <a:rPr lang="en-US" dirty="0" smtClean="0"/>
              <a:t>, </a:t>
            </a:r>
            <a:r>
              <a:rPr lang="en-US" dirty="0" err="1" smtClean="0"/>
              <a:t>thực</a:t>
            </a:r>
            <a:r>
              <a:rPr lang="en-US" dirty="0" smtClean="0"/>
              <a:t> </a:t>
            </a:r>
            <a:r>
              <a:rPr lang="en-US" dirty="0" err="1" smtClean="0"/>
              <a:t>thu</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từ</a:t>
            </a:r>
            <a:r>
              <a:rPr lang="en-US" dirty="0" smtClean="0"/>
              <a:t> </a:t>
            </a:r>
            <a:r>
              <a:rPr lang="en-US" dirty="0" err="1" smtClean="0"/>
              <a:t>thuế</a:t>
            </a:r>
            <a:r>
              <a:rPr lang="en-US" dirty="0" smtClean="0"/>
              <a:t> </a:t>
            </a:r>
            <a:r>
              <a:rPr lang="en-US" dirty="0" err="1" smtClean="0"/>
              <a:t>thu</a:t>
            </a:r>
            <a:r>
              <a:rPr lang="en-US" dirty="0" smtClean="0"/>
              <a:t> </a:t>
            </a:r>
            <a:r>
              <a:rPr lang="en-US" dirty="0" err="1" smtClean="0"/>
              <a:t>nhập</a:t>
            </a:r>
            <a:r>
              <a:rPr lang="en-US" dirty="0" smtClean="0"/>
              <a:t> </a:t>
            </a:r>
            <a:r>
              <a:rPr lang="en-US" dirty="0" err="1" smtClean="0"/>
              <a:t>doanh</a:t>
            </a:r>
            <a:r>
              <a:rPr lang="en-US" dirty="0" smtClean="0"/>
              <a:t> </a:t>
            </a:r>
            <a:r>
              <a:rPr lang="en-US" dirty="0" err="1" smtClean="0"/>
              <a:t>nghiệp</a:t>
            </a:r>
            <a:r>
              <a:rPr lang="en-US" dirty="0" smtClean="0"/>
              <a:t>, </a:t>
            </a:r>
            <a:r>
              <a:rPr lang="en-US" dirty="0" err="1" smtClean="0"/>
              <a:t>thuế</a:t>
            </a:r>
            <a:r>
              <a:rPr lang="en-US" dirty="0" smtClean="0"/>
              <a:t> </a:t>
            </a:r>
            <a:r>
              <a:rPr lang="en-US" dirty="0" err="1" smtClean="0"/>
              <a:t>tài</a:t>
            </a:r>
            <a:r>
              <a:rPr lang="en-US" dirty="0" smtClean="0"/>
              <a:t> </a:t>
            </a:r>
            <a:r>
              <a:rPr lang="en-US" dirty="0" err="1" smtClean="0"/>
              <a:t>nguyên</a:t>
            </a:r>
            <a:r>
              <a:rPr lang="en-US" dirty="0" smtClean="0"/>
              <a:t> </a:t>
            </a:r>
            <a:r>
              <a:rPr lang="en-US" dirty="0" err="1" smtClean="0"/>
              <a:t>và</a:t>
            </a:r>
            <a:r>
              <a:rPr lang="en-US" dirty="0" smtClean="0"/>
              <a:t> </a:t>
            </a:r>
            <a:r>
              <a:rPr lang="en-US" dirty="0" err="1" smtClean="0"/>
              <a:t>thuế</a:t>
            </a:r>
            <a:r>
              <a:rPr lang="en-US" dirty="0" smtClean="0"/>
              <a:t> </a:t>
            </a:r>
            <a:r>
              <a:rPr lang="en-US" dirty="0" err="1" smtClean="0"/>
              <a:t>sử</a:t>
            </a:r>
            <a:r>
              <a:rPr lang="en-US" dirty="0" smtClean="0"/>
              <a:t> </a:t>
            </a:r>
            <a:r>
              <a:rPr lang="en-US" dirty="0" err="1" smtClean="0"/>
              <a:t>dụng</a:t>
            </a:r>
            <a:r>
              <a:rPr lang="en-US" dirty="0" smtClean="0"/>
              <a:t> </a:t>
            </a:r>
            <a:r>
              <a:rPr lang="en-US" dirty="0" err="1" smtClean="0"/>
              <a:t>đất</a:t>
            </a:r>
            <a:r>
              <a:rPr lang="en-US" dirty="0" smtClean="0"/>
              <a:t> phi </a:t>
            </a:r>
            <a:r>
              <a:rPr lang="en-US" dirty="0" err="1" smtClean="0"/>
              <a:t>nông</a:t>
            </a:r>
            <a:r>
              <a:rPr lang="en-US" dirty="0" smtClean="0"/>
              <a:t> </a:t>
            </a:r>
            <a:r>
              <a:rPr lang="en-US" dirty="0" err="1" smtClean="0"/>
              <a:t>nghiêp</a:t>
            </a:r>
            <a:r>
              <a:rPr lang="en-US" dirty="0" smtClean="0"/>
              <a:t> </a:t>
            </a:r>
            <a:r>
              <a:rPr lang="en-US" dirty="0" err="1" smtClean="0"/>
              <a:t>lần</a:t>
            </a:r>
            <a:r>
              <a:rPr lang="en-US" dirty="0" smtClean="0"/>
              <a:t> </a:t>
            </a:r>
            <a:r>
              <a:rPr lang="en-US" dirty="0" err="1" smtClean="0"/>
              <a:t>lượt</a:t>
            </a:r>
            <a:r>
              <a:rPr lang="en-US" dirty="0" smtClean="0"/>
              <a:t> </a:t>
            </a:r>
            <a:r>
              <a:rPr lang="en-US" dirty="0" err="1" smtClean="0"/>
              <a:t>là</a:t>
            </a:r>
            <a:r>
              <a:rPr lang="en-US" dirty="0" smtClean="0"/>
              <a:t> 8.007.056 </a:t>
            </a:r>
            <a:r>
              <a:rPr lang="en-US" dirty="0" err="1" smtClean="0"/>
              <a:t>triệu</a:t>
            </a:r>
            <a:r>
              <a:rPr lang="en-US" dirty="0" smtClean="0"/>
              <a:t> </a:t>
            </a:r>
            <a:r>
              <a:rPr lang="en-US" dirty="0" err="1" smtClean="0"/>
              <a:t>đồng</a:t>
            </a:r>
            <a:r>
              <a:rPr lang="en-US" dirty="0" smtClean="0"/>
              <a:t>; 15.647,785 </a:t>
            </a:r>
            <a:r>
              <a:rPr lang="en-US" dirty="0" err="1" smtClean="0"/>
              <a:t>triệu</a:t>
            </a:r>
            <a:r>
              <a:rPr lang="en-US" dirty="0" smtClean="0"/>
              <a:t> </a:t>
            </a:r>
            <a:r>
              <a:rPr lang="en-US" dirty="0" err="1" smtClean="0"/>
              <a:t>đồng</a:t>
            </a:r>
            <a:r>
              <a:rPr lang="en-US" dirty="0" smtClean="0"/>
              <a:t> </a:t>
            </a:r>
            <a:r>
              <a:rPr lang="en-US" dirty="0" err="1" smtClean="0"/>
              <a:t>và</a:t>
            </a:r>
            <a:r>
              <a:rPr lang="en-US" dirty="0" smtClean="0"/>
              <a:t> 13.614,000 </a:t>
            </a:r>
            <a:r>
              <a:rPr lang="en-US" dirty="0" err="1" smtClean="0"/>
              <a:t>triệu</a:t>
            </a:r>
            <a:r>
              <a:rPr lang="en-US" dirty="0" smtClean="0"/>
              <a:t> </a:t>
            </a:r>
            <a:r>
              <a:rPr lang="en-US" dirty="0" err="1" smtClean="0"/>
              <a:t>đồng</a:t>
            </a:r>
            <a:r>
              <a:rPr lang="en-US" dirty="0" smtClean="0"/>
              <a:t>. </a:t>
            </a:r>
          </a:p>
          <a:p>
            <a:pPr algn="just">
              <a:spcBef>
                <a:spcPts val="0"/>
              </a:spcBef>
            </a:pPr>
            <a:r>
              <a:rPr lang="en-US" dirty="0" err="1" smtClean="0"/>
              <a:t>Trong</a:t>
            </a:r>
            <a:r>
              <a:rPr lang="en-US" dirty="0" smtClean="0"/>
              <a:t> </a:t>
            </a:r>
            <a:r>
              <a:rPr lang="en-US" dirty="0" err="1" smtClean="0"/>
              <a:t>khi</a:t>
            </a:r>
            <a:r>
              <a:rPr lang="en-US" dirty="0" smtClean="0"/>
              <a:t> </a:t>
            </a:r>
            <a:r>
              <a:rPr lang="en-US" dirty="0" err="1" smtClean="0"/>
              <a:t>số</a:t>
            </a:r>
            <a:r>
              <a:rPr lang="en-US" dirty="0" smtClean="0"/>
              <a:t> </a:t>
            </a:r>
            <a:r>
              <a:rPr lang="en-US" dirty="0" err="1" smtClean="0"/>
              <a:t>phải</a:t>
            </a:r>
            <a:r>
              <a:rPr lang="en-US" dirty="0" smtClean="0"/>
              <a:t> </a:t>
            </a:r>
            <a:r>
              <a:rPr lang="en-US" dirty="0" err="1" smtClean="0"/>
              <a:t>thu</a:t>
            </a:r>
            <a:r>
              <a:rPr lang="en-US" dirty="0" smtClean="0"/>
              <a:t> </a:t>
            </a:r>
            <a:r>
              <a:rPr lang="en-US" dirty="0" err="1" smtClean="0"/>
              <a:t>của</a:t>
            </a:r>
            <a:r>
              <a:rPr lang="en-US" dirty="0" smtClean="0"/>
              <a:t> 3 </a:t>
            </a:r>
            <a:r>
              <a:rPr lang="en-US" dirty="0" err="1" smtClean="0"/>
              <a:t>sắc</a:t>
            </a:r>
            <a:r>
              <a:rPr lang="en-US" dirty="0" smtClean="0"/>
              <a:t> </a:t>
            </a:r>
            <a:r>
              <a:rPr lang="en-US" dirty="0" err="1" smtClean="0"/>
              <a:t>thuế</a:t>
            </a:r>
            <a:r>
              <a:rPr lang="en-US" dirty="0" smtClean="0"/>
              <a:t> </a:t>
            </a:r>
            <a:r>
              <a:rPr lang="en-US" dirty="0" err="1" smtClean="0"/>
              <a:t>này</a:t>
            </a:r>
            <a:r>
              <a:rPr lang="en-US" dirty="0" smtClean="0"/>
              <a:t> </a:t>
            </a:r>
            <a:r>
              <a:rPr lang="en-US" dirty="0" err="1" smtClean="0"/>
              <a:t>tương</a:t>
            </a:r>
            <a:r>
              <a:rPr lang="en-US" dirty="0" smtClean="0"/>
              <a:t> </a:t>
            </a:r>
            <a:r>
              <a:rPr lang="en-US" dirty="0" err="1" smtClean="0"/>
              <a:t>ứng</a:t>
            </a:r>
            <a:r>
              <a:rPr lang="en-US" dirty="0" smtClean="0"/>
              <a:t> </a:t>
            </a:r>
            <a:r>
              <a:rPr lang="en-US" dirty="0" err="1" smtClean="0"/>
              <a:t>với</a:t>
            </a:r>
            <a:r>
              <a:rPr lang="en-US" dirty="0" smtClean="0"/>
              <a:t> 5.784,842 </a:t>
            </a:r>
            <a:r>
              <a:rPr lang="en-US" dirty="0" err="1" smtClean="0"/>
              <a:t>triệu</a:t>
            </a:r>
            <a:r>
              <a:rPr lang="en-US" dirty="0" smtClean="0"/>
              <a:t> </a:t>
            </a:r>
            <a:r>
              <a:rPr lang="en-US" dirty="0" err="1" smtClean="0"/>
              <a:t>đồng</a:t>
            </a:r>
            <a:r>
              <a:rPr lang="en-US" dirty="0" smtClean="0"/>
              <a:t>; 14.812,059 </a:t>
            </a:r>
            <a:r>
              <a:rPr lang="en-US" dirty="0" err="1" smtClean="0"/>
              <a:t>triệu</a:t>
            </a:r>
            <a:r>
              <a:rPr lang="en-US" dirty="0" smtClean="0"/>
              <a:t> </a:t>
            </a:r>
            <a:r>
              <a:rPr lang="en-US" dirty="0" err="1" smtClean="0"/>
              <a:t>đồng</a:t>
            </a:r>
            <a:r>
              <a:rPr lang="en-US" dirty="0" smtClean="0"/>
              <a:t> </a:t>
            </a:r>
            <a:r>
              <a:rPr lang="en-US" dirty="0" err="1" smtClean="0"/>
              <a:t>và</a:t>
            </a:r>
            <a:r>
              <a:rPr lang="en-US" dirty="0" smtClean="0"/>
              <a:t> 2.207 </a:t>
            </a:r>
            <a:r>
              <a:rPr lang="en-US" dirty="0" err="1" smtClean="0"/>
              <a:t>triệu</a:t>
            </a:r>
            <a:r>
              <a:rPr lang="en-US" dirty="0" smtClean="0"/>
              <a:t> </a:t>
            </a:r>
            <a:r>
              <a:rPr lang="en-US" dirty="0" err="1" smtClean="0"/>
              <a:t>đồng</a:t>
            </a:r>
            <a:r>
              <a:rPr lang="en-US" dirty="0" smtClean="0"/>
              <a:t>. </a:t>
            </a:r>
          </a:p>
          <a:p>
            <a:pPr algn="just">
              <a:spcBef>
                <a:spcPts val="0"/>
              </a:spcBef>
              <a:buNone/>
            </a:pP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2800" dirty="0" err="1" smtClean="0"/>
              <a:t>Các</a:t>
            </a:r>
            <a:r>
              <a:rPr lang="en-US" sz="2800" dirty="0" smtClean="0"/>
              <a:t> </a:t>
            </a:r>
            <a:r>
              <a:rPr lang="en-US" sz="2800" dirty="0" err="1" smtClean="0"/>
              <a:t>doanh</a:t>
            </a:r>
            <a:r>
              <a:rPr lang="en-US" sz="2800" dirty="0" smtClean="0"/>
              <a:t> </a:t>
            </a:r>
            <a:r>
              <a:rPr lang="en-US" sz="2800" dirty="0" err="1" smtClean="0"/>
              <a:t>nghiệp</a:t>
            </a:r>
            <a:r>
              <a:rPr lang="en-US" sz="2800" dirty="0" smtClean="0"/>
              <a:t> </a:t>
            </a:r>
            <a:r>
              <a:rPr lang="en-US" sz="2800" dirty="0" err="1" smtClean="0"/>
              <a:t>có</a:t>
            </a:r>
            <a:r>
              <a:rPr lang="en-US" sz="2800" dirty="0" smtClean="0"/>
              <a:t> </a:t>
            </a:r>
            <a:r>
              <a:rPr lang="en-US" sz="2800" dirty="0" err="1" smtClean="0"/>
              <a:t>số</a:t>
            </a:r>
            <a:r>
              <a:rPr lang="en-US" sz="2800" dirty="0" smtClean="0"/>
              <a:t> </a:t>
            </a:r>
            <a:r>
              <a:rPr lang="en-US" sz="2800" dirty="0" err="1" smtClean="0"/>
              <a:t>thực</a:t>
            </a:r>
            <a:r>
              <a:rPr lang="en-US" sz="2800" dirty="0" smtClean="0"/>
              <a:t> </a:t>
            </a:r>
            <a:r>
              <a:rPr lang="en-US" sz="2800" dirty="0" err="1" smtClean="0"/>
              <a:t>nộp</a:t>
            </a:r>
            <a:r>
              <a:rPr lang="en-US" sz="2800" dirty="0" smtClean="0"/>
              <a:t> </a:t>
            </a:r>
            <a:r>
              <a:rPr lang="en-US" sz="2800" dirty="0" err="1" smtClean="0"/>
              <a:t>ngân</a:t>
            </a:r>
            <a:r>
              <a:rPr lang="en-US" sz="2800" dirty="0" smtClean="0"/>
              <a:t> </a:t>
            </a:r>
            <a:r>
              <a:rPr lang="en-US" sz="2800" dirty="0" err="1" smtClean="0"/>
              <a:t>sách</a:t>
            </a:r>
            <a:r>
              <a:rPr lang="en-US" sz="2800" dirty="0" smtClean="0"/>
              <a:t> </a:t>
            </a:r>
            <a:r>
              <a:rPr lang="en-US" sz="2800" dirty="0" err="1" smtClean="0"/>
              <a:t>nhiều</a:t>
            </a:r>
            <a:r>
              <a:rPr lang="en-US" sz="2800" dirty="0" smtClean="0"/>
              <a:t> </a:t>
            </a:r>
            <a:r>
              <a:rPr lang="en-US" sz="2800" dirty="0" err="1" smtClean="0"/>
              <a:t>hơn</a:t>
            </a:r>
            <a:r>
              <a:rPr lang="en-US" sz="2800" dirty="0" smtClean="0"/>
              <a:t> </a:t>
            </a:r>
            <a:r>
              <a:rPr lang="en-US" sz="2800" dirty="0" err="1" smtClean="0"/>
              <a:t>số</a:t>
            </a:r>
            <a:r>
              <a:rPr lang="en-US" sz="2800" dirty="0" smtClean="0"/>
              <a:t> </a:t>
            </a:r>
            <a:r>
              <a:rPr lang="en-US" sz="2800" dirty="0" err="1" smtClean="0"/>
              <a:t>phải</a:t>
            </a:r>
            <a:r>
              <a:rPr lang="en-US" sz="2800" dirty="0" smtClean="0"/>
              <a:t> </a:t>
            </a:r>
            <a:r>
              <a:rPr lang="en-US" sz="2800" dirty="0" err="1" smtClean="0"/>
              <a:t>thu</a:t>
            </a:r>
            <a:r>
              <a:rPr lang="en-US" sz="2800" dirty="0" smtClean="0"/>
              <a:t> </a:t>
            </a:r>
            <a:r>
              <a:rPr lang="en-US" sz="2800" dirty="0" err="1" smtClean="0"/>
              <a:t>như</a:t>
            </a:r>
            <a:r>
              <a:rPr lang="en-US" sz="2800" dirty="0" smtClean="0"/>
              <a:t> </a:t>
            </a:r>
            <a:r>
              <a:rPr lang="en-US" sz="2800" dirty="0" err="1" smtClean="0"/>
              <a:t>Cty</a:t>
            </a:r>
            <a:r>
              <a:rPr lang="en-US" sz="2800" dirty="0" smtClean="0"/>
              <a:t> </a:t>
            </a:r>
            <a:r>
              <a:rPr lang="en-US" sz="2800" dirty="0" smtClean="0"/>
              <a:t>TNHH Minh </a:t>
            </a:r>
            <a:r>
              <a:rPr lang="en-US" sz="2800" dirty="0" err="1" smtClean="0"/>
              <a:t>Hưng</a:t>
            </a:r>
            <a:r>
              <a:rPr lang="en-US" sz="2800" dirty="0" smtClean="0"/>
              <a:t>, </a:t>
            </a:r>
            <a:r>
              <a:rPr lang="en-US" sz="2800" dirty="0" err="1" smtClean="0"/>
              <a:t>Cty</a:t>
            </a:r>
            <a:r>
              <a:rPr lang="en-US" sz="2800" dirty="0" smtClean="0"/>
              <a:t> CP </a:t>
            </a:r>
            <a:r>
              <a:rPr lang="en-US" sz="2800" dirty="0" err="1" smtClean="0"/>
              <a:t>khoáng</a:t>
            </a:r>
            <a:r>
              <a:rPr lang="en-US" sz="2800" dirty="0" smtClean="0"/>
              <a:t> </a:t>
            </a:r>
            <a:r>
              <a:rPr lang="en-US" sz="2800" dirty="0" err="1" smtClean="0"/>
              <a:t>sản</a:t>
            </a:r>
            <a:r>
              <a:rPr lang="en-US" sz="2800" dirty="0" smtClean="0"/>
              <a:t> </a:t>
            </a:r>
            <a:r>
              <a:rPr lang="en-US" sz="2800" dirty="0" err="1" smtClean="0"/>
              <a:t>Quảng</a:t>
            </a:r>
            <a:r>
              <a:rPr lang="en-US" sz="2800" dirty="0" smtClean="0"/>
              <a:t> </a:t>
            </a:r>
            <a:r>
              <a:rPr lang="en-US" sz="2800" dirty="0" err="1" smtClean="0"/>
              <a:t>Trị</a:t>
            </a:r>
            <a:r>
              <a:rPr lang="en-US" sz="2800" dirty="0" smtClean="0"/>
              <a:t>, </a:t>
            </a:r>
            <a:r>
              <a:rPr lang="en-US" sz="2800" dirty="0" err="1" smtClean="0"/>
              <a:t>Cty</a:t>
            </a:r>
            <a:r>
              <a:rPr lang="en-US" sz="2800" dirty="0" smtClean="0"/>
              <a:t> CP </a:t>
            </a:r>
            <a:r>
              <a:rPr lang="en-US" sz="2800" dirty="0" err="1" smtClean="0"/>
              <a:t>Tân</a:t>
            </a:r>
            <a:r>
              <a:rPr lang="en-US" sz="2800" dirty="0" smtClean="0"/>
              <a:t> </a:t>
            </a:r>
            <a:r>
              <a:rPr lang="en-US" sz="2800" dirty="0" err="1" smtClean="0"/>
              <a:t>Hưng</a:t>
            </a:r>
            <a:r>
              <a:rPr lang="en-US" sz="2800" dirty="0" smtClean="0"/>
              <a:t>, </a:t>
            </a:r>
            <a:r>
              <a:rPr lang="en-US" sz="2800" dirty="0" err="1" smtClean="0"/>
              <a:t>Cty</a:t>
            </a:r>
            <a:r>
              <a:rPr lang="en-US" sz="2800" dirty="0" smtClean="0"/>
              <a:t> CP </a:t>
            </a:r>
            <a:r>
              <a:rPr lang="en-US" sz="2800" dirty="0" err="1" smtClean="0"/>
              <a:t>đầu</a:t>
            </a:r>
            <a:r>
              <a:rPr lang="en-US" sz="2800" dirty="0" smtClean="0"/>
              <a:t> </a:t>
            </a:r>
            <a:r>
              <a:rPr lang="en-US" sz="2800" dirty="0" err="1" smtClean="0"/>
              <a:t>tư</a:t>
            </a:r>
            <a:r>
              <a:rPr lang="en-US" sz="2800" dirty="0" smtClean="0"/>
              <a:t> </a:t>
            </a:r>
            <a:r>
              <a:rPr lang="en-US" sz="2800" dirty="0" err="1" smtClean="0"/>
              <a:t>và</a:t>
            </a:r>
            <a:r>
              <a:rPr lang="en-US" sz="2800" dirty="0" smtClean="0"/>
              <a:t> </a:t>
            </a:r>
            <a:r>
              <a:rPr lang="en-US" sz="2800" dirty="0" err="1" smtClean="0"/>
              <a:t>khoáng</a:t>
            </a:r>
            <a:r>
              <a:rPr lang="en-US" sz="2800" dirty="0" smtClean="0"/>
              <a:t> </a:t>
            </a:r>
            <a:r>
              <a:rPr lang="en-US" sz="2800" dirty="0" err="1" smtClean="0"/>
              <a:t>sản</a:t>
            </a:r>
            <a:r>
              <a:rPr lang="en-US" sz="2800" dirty="0" smtClean="0"/>
              <a:t> </a:t>
            </a:r>
            <a:r>
              <a:rPr lang="en-US" sz="2800" dirty="0" smtClean="0"/>
              <a:t>VICO, </a:t>
            </a:r>
            <a:r>
              <a:rPr lang="en-US" sz="2800" dirty="0" err="1" smtClean="0"/>
              <a:t>Cty</a:t>
            </a:r>
            <a:r>
              <a:rPr lang="en-US" sz="2800" dirty="0" smtClean="0"/>
              <a:t> CP</a:t>
            </a:r>
            <a:r>
              <a:rPr lang="en-US" sz="2800" dirty="0" smtClean="0"/>
              <a:t> </a:t>
            </a:r>
            <a:r>
              <a:rPr lang="en-US" sz="2800" dirty="0" err="1" smtClean="0"/>
              <a:t>khoáng</a:t>
            </a:r>
            <a:r>
              <a:rPr lang="en-US" sz="2800" dirty="0" smtClean="0"/>
              <a:t> </a:t>
            </a:r>
            <a:r>
              <a:rPr lang="en-US" sz="2800" dirty="0" err="1" smtClean="0"/>
              <a:t>sản</a:t>
            </a:r>
            <a:r>
              <a:rPr lang="en-US" sz="2800" dirty="0" smtClean="0"/>
              <a:t> </a:t>
            </a:r>
            <a:r>
              <a:rPr lang="en-US" sz="2800" dirty="0" err="1" smtClean="0"/>
              <a:t>Hiếu</a:t>
            </a:r>
            <a:r>
              <a:rPr lang="en-US" sz="2800" dirty="0" smtClean="0"/>
              <a:t> </a:t>
            </a:r>
            <a:r>
              <a:rPr lang="en-US" sz="2800" dirty="0" err="1" smtClean="0"/>
              <a:t>Giang</a:t>
            </a:r>
            <a:r>
              <a:rPr lang="en-US" sz="2800" dirty="0" smtClean="0"/>
              <a:t>. </a:t>
            </a:r>
          </a:p>
          <a:p>
            <a:pPr algn="just">
              <a:buNone/>
            </a:pPr>
            <a:endParaRPr lang="en-US" sz="2800" dirty="0" smtClean="0"/>
          </a:p>
          <a:p>
            <a:pPr algn="just"/>
            <a:r>
              <a:rPr lang="en-US" sz="2800" dirty="0" err="1" smtClean="0"/>
              <a:t>Đây</a:t>
            </a:r>
            <a:r>
              <a:rPr lang="en-US" sz="2800" dirty="0" smtClean="0"/>
              <a:t> </a:t>
            </a:r>
            <a:r>
              <a:rPr lang="en-US" sz="2800" dirty="0" err="1" smtClean="0"/>
              <a:t>là</a:t>
            </a:r>
            <a:r>
              <a:rPr lang="en-US" sz="2800" dirty="0" smtClean="0"/>
              <a:t> </a:t>
            </a:r>
            <a:r>
              <a:rPr lang="en-US" sz="2800" dirty="0" err="1" smtClean="0"/>
              <a:t>nỗ</a:t>
            </a:r>
            <a:r>
              <a:rPr lang="en-US" sz="2800" dirty="0" smtClean="0"/>
              <a:t> </a:t>
            </a:r>
            <a:r>
              <a:rPr lang="en-US" sz="2800" dirty="0" err="1" smtClean="0"/>
              <a:t>lực</a:t>
            </a:r>
            <a:r>
              <a:rPr lang="en-US" sz="2800" dirty="0" smtClean="0"/>
              <a:t> </a:t>
            </a:r>
            <a:r>
              <a:rPr lang="en-US" sz="2800" dirty="0" err="1" smtClean="0"/>
              <a:t>của</a:t>
            </a:r>
            <a:r>
              <a:rPr lang="en-US" sz="2800" dirty="0" smtClean="0"/>
              <a:t> </a:t>
            </a:r>
            <a:r>
              <a:rPr lang="en-US" sz="2800" dirty="0" err="1" smtClean="0"/>
              <a:t>Cục</a:t>
            </a:r>
            <a:r>
              <a:rPr lang="en-US" sz="2800" dirty="0" smtClean="0"/>
              <a:t> </a:t>
            </a:r>
            <a:r>
              <a:rPr lang="en-US" sz="2800" dirty="0" err="1" smtClean="0"/>
              <a:t>thuế</a:t>
            </a:r>
            <a:r>
              <a:rPr lang="en-US" sz="2800" dirty="0" smtClean="0"/>
              <a:t> </a:t>
            </a:r>
            <a:r>
              <a:rPr lang="en-US" sz="2800" dirty="0" err="1" smtClean="0"/>
              <a:t>tỉnh</a:t>
            </a:r>
            <a:r>
              <a:rPr lang="en-US" sz="2800" dirty="0" smtClean="0"/>
              <a:t> </a:t>
            </a:r>
            <a:r>
              <a:rPr lang="en-US" sz="2800" dirty="0" err="1" smtClean="0"/>
              <a:t>trong</a:t>
            </a:r>
            <a:r>
              <a:rPr lang="en-US" sz="2800" dirty="0" smtClean="0"/>
              <a:t> </a:t>
            </a:r>
            <a:r>
              <a:rPr lang="en-US" sz="2800" dirty="0" err="1" smtClean="0"/>
              <a:t>việc</a:t>
            </a:r>
            <a:r>
              <a:rPr lang="en-US" sz="2800" dirty="0" smtClean="0"/>
              <a:t> </a:t>
            </a:r>
            <a:r>
              <a:rPr lang="en-US" sz="2800" dirty="0" err="1" smtClean="0"/>
              <a:t>thu</a:t>
            </a:r>
            <a:r>
              <a:rPr lang="en-US" sz="2800" dirty="0" smtClean="0"/>
              <a:t> </a:t>
            </a:r>
            <a:r>
              <a:rPr lang="en-US" sz="2800" dirty="0" err="1" smtClean="0"/>
              <a:t>đúng</a:t>
            </a:r>
            <a:r>
              <a:rPr lang="en-US" sz="2800" dirty="0" smtClean="0"/>
              <a:t>, </a:t>
            </a:r>
            <a:r>
              <a:rPr lang="en-US" sz="2800" dirty="0" err="1" smtClean="0"/>
              <a:t>thu</a:t>
            </a:r>
            <a:r>
              <a:rPr lang="en-US" sz="2800" dirty="0" smtClean="0"/>
              <a:t> </a:t>
            </a:r>
            <a:r>
              <a:rPr lang="en-US" sz="2800" dirty="0" err="1" smtClean="0"/>
              <a:t>đủ</a:t>
            </a:r>
            <a:r>
              <a:rPr lang="en-US" sz="2800" dirty="0" smtClean="0"/>
              <a:t> </a:t>
            </a:r>
            <a:r>
              <a:rPr lang="en-US" sz="2800" dirty="0" err="1" smtClean="0"/>
              <a:t>các</a:t>
            </a:r>
            <a:r>
              <a:rPr lang="en-US" sz="2800" dirty="0" smtClean="0"/>
              <a:t> </a:t>
            </a:r>
            <a:r>
              <a:rPr lang="en-US" sz="2800" dirty="0" err="1" smtClean="0"/>
              <a:t>loại</a:t>
            </a:r>
            <a:r>
              <a:rPr lang="en-US" sz="2800" dirty="0" smtClean="0"/>
              <a:t> </a:t>
            </a:r>
            <a:r>
              <a:rPr lang="en-US" sz="2800" dirty="0" err="1" smtClean="0"/>
              <a:t>thuế</a:t>
            </a:r>
            <a:r>
              <a:rPr lang="en-US" sz="2800" dirty="0" smtClean="0"/>
              <a:t> </a:t>
            </a:r>
            <a:r>
              <a:rPr lang="en-US" sz="2800" dirty="0" err="1" smtClean="0"/>
              <a:t>và</a:t>
            </a:r>
            <a:r>
              <a:rPr lang="en-US" sz="2800" dirty="0" smtClean="0"/>
              <a:t> </a:t>
            </a:r>
            <a:r>
              <a:rPr lang="en-US" sz="2800" dirty="0" err="1" smtClean="0"/>
              <a:t>phí</a:t>
            </a:r>
            <a:r>
              <a:rPr lang="en-US" sz="2800" dirty="0" smtClean="0"/>
              <a:t>.</a:t>
            </a:r>
          </a:p>
          <a:p>
            <a:pPr algn="just">
              <a:spcBef>
                <a:spcPts val="0"/>
              </a:spcBef>
              <a:buNone/>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2800" dirty="0" err="1" smtClean="0"/>
              <a:t>Số</a:t>
            </a:r>
            <a:r>
              <a:rPr lang="en-US" sz="2800" dirty="0" smtClean="0"/>
              <a:t> </a:t>
            </a:r>
            <a:r>
              <a:rPr lang="en-US" sz="2800" dirty="0" err="1" smtClean="0"/>
              <a:t>liệu</a:t>
            </a:r>
            <a:r>
              <a:rPr lang="en-US" sz="2800" dirty="0" smtClean="0"/>
              <a:t> </a:t>
            </a:r>
            <a:r>
              <a:rPr lang="en-US" sz="2800" dirty="0" err="1" smtClean="0"/>
              <a:t>Báo</a:t>
            </a:r>
            <a:r>
              <a:rPr lang="en-US" sz="2800" dirty="0" smtClean="0"/>
              <a:t> </a:t>
            </a:r>
            <a:r>
              <a:rPr lang="en-US" sz="2800" dirty="0" err="1" smtClean="0"/>
              <a:t>cáo</a:t>
            </a:r>
            <a:r>
              <a:rPr lang="en-US" sz="2800" dirty="0" smtClean="0"/>
              <a:t> </a:t>
            </a:r>
            <a:r>
              <a:rPr lang="en-US" sz="2800" dirty="0" err="1" smtClean="0"/>
              <a:t>của</a:t>
            </a:r>
            <a:r>
              <a:rPr lang="en-US" sz="2800" dirty="0" smtClean="0"/>
              <a:t> </a:t>
            </a:r>
            <a:r>
              <a:rPr lang="en-US" sz="2800" dirty="0" err="1" smtClean="0"/>
              <a:t>Cục</a:t>
            </a:r>
            <a:r>
              <a:rPr lang="en-US" sz="2800" dirty="0" smtClean="0"/>
              <a:t> </a:t>
            </a:r>
            <a:r>
              <a:rPr lang="en-US" sz="2800" dirty="0" err="1" smtClean="0"/>
              <a:t>thuế</a:t>
            </a:r>
            <a:r>
              <a:rPr lang="en-US" sz="2800" dirty="0" smtClean="0"/>
              <a:t> </a:t>
            </a:r>
            <a:r>
              <a:rPr lang="en-US" sz="2800" dirty="0" err="1" smtClean="0"/>
              <a:t>tỉnh</a:t>
            </a:r>
            <a:r>
              <a:rPr lang="en-US" sz="2800" dirty="0" smtClean="0"/>
              <a:t> </a:t>
            </a:r>
            <a:r>
              <a:rPr lang="en-US" sz="2800" b="1" dirty="0" err="1" smtClean="0"/>
              <a:t>chưa</a:t>
            </a:r>
            <a:r>
              <a:rPr lang="en-US" sz="2800" b="1" dirty="0" smtClean="0"/>
              <a:t> </a:t>
            </a:r>
            <a:r>
              <a:rPr lang="en-US" sz="2800" b="1" dirty="0" err="1" smtClean="0"/>
              <a:t>phản</a:t>
            </a:r>
            <a:r>
              <a:rPr lang="en-US" sz="2800" b="1" dirty="0" smtClean="0"/>
              <a:t> </a:t>
            </a:r>
            <a:r>
              <a:rPr lang="en-US" sz="2800" b="1" dirty="0" err="1" smtClean="0"/>
              <a:t>ánh</a:t>
            </a:r>
            <a:r>
              <a:rPr lang="en-US" sz="2800" b="1" dirty="0" smtClean="0"/>
              <a:t> </a:t>
            </a:r>
            <a:r>
              <a:rPr lang="en-US" sz="2800" b="1" dirty="0" err="1" smtClean="0"/>
              <a:t>số</a:t>
            </a:r>
            <a:r>
              <a:rPr lang="en-US" sz="2800" b="1" dirty="0" smtClean="0"/>
              <a:t> </a:t>
            </a:r>
            <a:r>
              <a:rPr lang="en-US" sz="2800" b="1" dirty="0" err="1" smtClean="0"/>
              <a:t>nợ</a:t>
            </a:r>
            <a:r>
              <a:rPr lang="en-US" sz="2800" b="1" dirty="0" smtClean="0"/>
              <a:t> </a:t>
            </a:r>
            <a:r>
              <a:rPr lang="en-US" sz="2800" b="1" dirty="0" err="1" smtClean="0"/>
              <a:t>đọng</a:t>
            </a:r>
            <a:r>
              <a:rPr lang="en-US" sz="2800" dirty="0" smtClean="0"/>
              <a:t> </a:t>
            </a:r>
            <a:r>
              <a:rPr lang="en-US" sz="2800" dirty="0" err="1" smtClean="0"/>
              <a:t>nợ</a:t>
            </a:r>
            <a:r>
              <a:rPr lang="en-US" sz="2800" dirty="0" smtClean="0"/>
              <a:t> </a:t>
            </a:r>
            <a:r>
              <a:rPr lang="en-US" sz="2800" dirty="0" err="1" smtClean="0"/>
              <a:t>thuế</a:t>
            </a:r>
            <a:r>
              <a:rPr lang="en-US" sz="2800" dirty="0" smtClean="0"/>
              <a:t> </a:t>
            </a:r>
            <a:r>
              <a:rPr lang="en-US" sz="2800" dirty="0" err="1" smtClean="0"/>
              <a:t>sử</a:t>
            </a:r>
            <a:r>
              <a:rPr lang="en-US" sz="2800" dirty="0" smtClean="0"/>
              <a:t> </a:t>
            </a:r>
            <a:r>
              <a:rPr lang="en-US" sz="2800" dirty="0" err="1" smtClean="0"/>
              <a:t>dụng</a:t>
            </a:r>
            <a:r>
              <a:rPr lang="en-US" sz="2800" dirty="0" smtClean="0"/>
              <a:t> </a:t>
            </a:r>
            <a:r>
              <a:rPr lang="en-US" sz="2800" dirty="0" err="1" smtClean="0"/>
              <a:t>đất</a:t>
            </a:r>
            <a:r>
              <a:rPr lang="en-US" sz="2800" dirty="0" smtClean="0"/>
              <a:t> phi </a:t>
            </a:r>
            <a:r>
              <a:rPr lang="en-US" sz="2800" dirty="0" err="1" smtClean="0"/>
              <a:t>nông</a:t>
            </a:r>
            <a:r>
              <a:rPr lang="en-US" sz="2800" dirty="0" smtClean="0"/>
              <a:t> </a:t>
            </a:r>
            <a:r>
              <a:rPr lang="en-US" sz="2800" dirty="0" err="1" smtClean="0"/>
              <a:t>nghiệp</a:t>
            </a:r>
            <a:r>
              <a:rPr lang="en-US" sz="2800" dirty="0" smtClean="0"/>
              <a:t> </a:t>
            </a:r>
            <a:r>
              <a:rPr lang="en-US" sz="2800" dirty="0" err="1" smtClean="0"/>
              <a:t>của</a:t>
            </a:r>
            <a:r>
              <a:rPr lang="en-US" sz="2800" dirty="0" smtClean="0"/>
              <a:t> </a:t>
            </a:r>
            <a:r>
              <a:rPr lang="en-US" sz="2800" dirty="0" err="1" smtClean="0"/>
              <a:t>công</a:t>
            </a:r>
            <a:r>
              <a:rPr lang="en-US" sz="2800" dirty="0" smtClean="0"/>
              <a:t> </a:t>
            </a:r>
            <a:r>
              <a:rPr lang="en-US" sz="2800" dirty="0" err="1" smtClean="0"/>
              <a:t>ty</a:t>
            </a:r>
            <a:r>
              <a:rPr lang="en-US" sz="2800" dirty="0" smtClean="0"/>
              <a:t> </a:t>
            </a:r>
            <a:r>
              <a:rPr lang="en-US" sz="2800" dirty="0" err="1" smtClean="0"/>
              <a:t>cổ</a:t>
            </a:r>
            <a:r>
              <a:rPr lang="en-US" sz="2800" dirty="0" smtClean="0"/>
              <a:t> </a:t>
            </a:r>
            <a:r>
              <a:rPr lang="en-US" sz="2800" dirty="0" err="1" smtClean="0"/>
              <a:t>phần</a:t>
            </a:r>
            <a:r>
              <a:rPr lang="en-US" sz="2800" dirty="0" smtClean="0"/>
              <a:t> </a:t>
            </a:r>
            <a:r>
              <a:rPr lang="en-US" sz="2800" dirty="0" err="1" smtClean="0"/>
              <a:t>khoáng</a:t>
            </a:r>
            <a:r>
              <a:rPr lang="en-US" sz="2800" dirty="0" smtClean="0"/>
              <a:t> </a:t>
            </a:r>
            <a:r>
              <a:rPr lang="en-US" sz="2800" dirty="0" err="1" smtClean="0"/>
              <a:t>sản</a:t>
            </a:r>
            <a:r>
              <a:rPr lang="en-US" sz="2800" dirty="0" smtClean="0"/>
              <a:t> </a:t>
            </a:r>
            <a:r>
              <a:rPr lang="en-US" sz="2800" dirty="0" err="1" smtClean="0"/>
              <a:t>Hiếu</a:t>
            </a:r>
            <a:r>
              <a:rPr lang="en-US" sz="2800" dirty="0" smtClean="0"/>
              <a:t> </a:t>
            </a:r>
            <a:r>
              <a:rPr lang="en-US" sz="2800" dirty="0" err="1" smtClean="0"/>
              <a:t>Giang</a:t>
            </a:r>
            <a:r>
              <a:rPr lang="en-US" sz="2800" dirty="0" smtClean="0"/>
              <a:t>; </a:t>
            </a:r>
            <a:endParaRPr lang="en-US" sz="2800" dirty="0" smtClean="0"/>
          </a:p>
          <a:p>
            <a:pPr algn="just"/>
            <a:r>
              <a:rPr lang="en-US" sz="2800" dirty="0" err="1" smtClean="0"/>
              <a:t>nợ</a:t>
            </a:r>
            <a:r>
              <a:rPr lang="en-US" sz="2800" dirty="0" smtClean="0"/>
              <a:t> </a:t>
            </a:r>
            <a:r>
              <a:rPr lang="en-US" sz="2800" dirty="0" err="1" smtClean="0"/>
              <a:t>thuế</a:t>
            </a:r>
            <a:r>
              <a:rPr lang="en-US" sz="2800" dirty="0" smtClean="0"/>
              <a:t> </a:t>
            </a:r>
            <a:r>
              <a:rPr lang="en-US" sz="2800" dirty="0" err="1" smtClean="0"/>
              <a:t>thu</a:t>
            </a:r>
            <a:r>
              <a:rPr lang="en-US" sz="2800" dirty="0" smtClean="0"/>
              <a:t> </a:t>
            </a:r>
            <a:r>
              <a:rPr lang="en-US" sz="2800" dirty="0" err="1" smtClean="0"/>
              <a:t>nhập</a:t>
            </a:r>
            <a:r>
              <a:rPr lang="en-US" sz="2800" dirty="0" smtClean="0"/>
              <a:t> </a:t>
            </a:r>
            <a:r>
              <a:rPr lang="en-US" sz="2800" dirty="0" err="1" smtClean="0"/>
              <a:t>doanh</a:t>
            </a:r>
            <a:r>
              <a:rPr lang="en-US" sz="2800" dirty="0" smtClean="0"/>
              <a:t> </a:t>
            </a:r>
            <a:r>
              <a:rPr lang="en-US" sz="2800" dirty="0" err="1" smtClean="0"/>
              <a:t>nghiệp</a:t>
            </a:r>
            <a:r>
              <a:rPr lang="en-US" sz="2800" dirty="0" smtClean="0"/>
              <a:t> </a:t>
            </a:r>
            <a:r>
              <a:rPr lang="en-US" sz="2800" dirty="0" err="1" smtClean="0"/>
              <a:t>của</a:t>
            </a:r>
            <a:r>
              <a:rPr lang="en-US" sz="2800" dirty="0" smtClean="0"/>
              <a:t> DNTN </a:t>
            </a:r>
            <a:r>
              <a:rPr lang="en-US" sz="2800" dirty="0" err="1" smtClean="0"/>
              <a:t>chế</a:t>
            </a:r>
            <a:r>
              <a:rPr lang="en-US" sz="2800" dirty="0" smtClean="0"/>
              <a:t> </a:t>
            </a:r>
            <a:r>
              <a:rPr lang="en-US" sz="2800" dirty="0" err="1" smtClean="0"/>
              <a:t>biến</a:t>
            </a:r>
            <a:r>
              <a:rPr lang="en-US" sz="2800" dirty="0" smtClean="0"/>
              <a:t> </a:t>
            </a:r>
            <a:r>
              <a:rPr lang="en-US" sz="2800" dirty="0" err="1" smtClean="0"/>
              <a:t>nông</a:t>
            </a:r>
            <a:r>
              <a:rPr lang="en-US" sz="2800" dirty="0" smtClean="0"/>
              <a:t> </a:t>
            </a:r>
            <a:r>
              <a:rPr lang="en-US" sz="2800" dirty="0" err="1" smtClean="0"/>
              <a:t>lâm</a:t>
            </a:r>
            <a:r>
              <a:rPr lang="en-US" sz="2800" dirty="0" smtClean="0"/>
              <a:t> </a:t>
            </a:r>
            <a:r>
              <a:rPr lang="en-US" sz="2800" dirty="0" err="1" smtClean="0"/>
              <a:t>sản</a:t>
            </a:r>
            <a:r>
              <a:rPr lang="en-US" sz="2800" dirty="0" smtClean="0"/>
              <a:t> </a:t>
            </a:r>
            <a:r>
              <a:rPr lang="en-US" sz="2800" dirty="0" err="1" smtClean="0"/>
              <a:t>sản</a:t>
            </a:r>
            <a:r>
              <a:rPr lang="en-US" sz="2800" dirty="0" smtClean="0"/>
              <a:t> </a:t>
            </a:r>
            <a:r>
              <a:rPr lang="en-US" sz="2800" dirty="0" err="1" smtClean="0"/>
              <a:t>xuất</a:t>
            </a:r>
            <a:r>
              <a:rPr lang="en-US" sz="2800" dirty="0" smtClean="0"/>
              <a:t> </a:t>
            </a:r>
            <a:r>
              <a:rPr lang="en-US" sz="2800" dirty="0" err="1" smtClean="0"/>
              <a:t>khẩu</a:t>
            </a:r>
            <a:r>
              <a:rPr lang="en-US" sz="2800" dirty="0" smtClean="0"/>
              <a:t> </a:t>
            </a:r>
            <a:r>
              <a:rPr lang="en-US" sz="2800" dirty="0" err="1" smtClean="0"/>
              <a:t>đường</a:t>
            </a:r>
            <a:r>
              <a:rPr lang="en-US" sz="2800" dirty="0" smtClean="0"/>
              <a:t> 9; </a:t>
            </a:r>
            <a:endParaRPr lang="en-US" sz="2800" dirty="0" smtClean="0"/>
          </a:p>
          <a:p>
            <a:pPr algn="just"/>
            <a:r>
              <a:rPr lang="en-US" sz="2800" dirty="0" err="1" smtClean="0"/>
              <a:t>nợ</a:t>
            </a:r>
            <a:r>
              <a:rPr lang="en-US" sz="2800" dirty="0" smtClean="0"/>
              <a:t> </a:t>
            </a:r>
            <a:r>
              <a:rPr lang="en-US" sz="2800" dirty="0" err="1" smtClean="0"/>
              <a:t>tiền</a:t>
            </a:r>
            <a:r>
              <a:rPr lang="en-US" sz="2800" dirty="0" smtClean="0"/>
              <a:t> </a:t>
            </a:r>
            <a:r>
              <a:rPr lang="en-US" sz="2800" dirty="0" err="1" smtClean="0"/>
              <a:t>phí</a:t>
            </a:r>
            <a:r>
              <a:rPr lang="en-US" sz="2800" dirty="0" smtClean="0"/>
              <a:t> BVMT </a:t>
            </a:r>
            <a:r>
              <a:rPr lang="en-US" sz="2800" dirty="0" err="1" smtClean="0"/>
              <a:t>trong</a:t>
            </a:r>
            <a:r>
              <a:rPr lang="en-US" sz="2800" dirty="0" smtClean="0"/>
              <a:t> </a:t>
            </a:r>
            <a:r>
              <a:rPr lang="en-US" sz="2800" dirty="0" err="1" smtClean="0"/>
              <a:t>khai</a:t>
            </a:r>
            <a:r>
              <a:rPr lang="en-US" sz="2800" dirty="0" smtClean="0"/>
              <a:t> </a:t>
            </a:r>
            <a:r>
              <a:rPr lang="en-US" sz="2800" dirty="0" err="1" smtClean="0"/>
              <a:t>thác</a:t>
            </a:r>
            <a:r>
              <a:rPr lang="en-US" sz="2800" dirty="0" smtClean="0"/>
              <a:t> </a:t>
            </a:r>
            <a:r>
              <a:rPr lang="en-US" sz="2800" dirty="0" err="1" smtClean="0"/>
              <a:t>khoáng</a:t>
            </a:r>
            <a:r>
              <a:rPr lang="en-US" sz="2800" dirty="0" smtClean="0"/>
              <a:t> </a:t>
            </a:r>
            <a:r>
              <a:rPr lang="en-US" sz="2800" dirty="0" err="1" smtClean="0"/>
              <a:t>sản</a:t>
            </a:r>
            <a:r>
              <a:rPr lang="en-US" sz="2800" dirty="0" smtClean="0"/>
              <a:t> </a:t>
            </a:r>
            <a:r>
              <a:rPr lang="en-US" sz="2800" dirty="0" err="1" smtClean="0"/>
              <a:t>của</a:t>
            </a:r>
            <a:r>
              <a:rPr lang="en-US" sz="2800" dirty="0" smtClean="0"/>
              <a:t> HTX SXVLXD &amp;KTCS </a:t>
            </a:r>
            <a:r>
              <a:rPr lang="en-US" sz="2800" dirty="0" err="1" smtClean="0"/>
              <a:t>Như</a:t>
            </a:r>
            <a:r>
              <a:rPr lang="en-US" sz="2800" dirty="0" smtClean="0"/>
              <a:t> </a:t>
            </a:r>
            <a:r>
              <a:rPr lang="en-US" sz="2800" dirty="0" err="1" smtClean="0"/>
              <a:t>Lệ</a:t>
            </a:r>
            <a:r>
              <a:rPr lang="en-US" sz="2800" dirty="0" smtClean="0"/>
              <a:t>. </a:t>
            </a:r>
            <a:endParaRPr lang="en-US" sz="2800" dirty="0" smtClean="0"/>
          </a:p>
          <a:p>
            <a:pPr algn="just"/>
            <a:r>
              <a:rPr lang="en-US" sz="2800" dirty="0" err="1" smtClean="0"/>
              <a:t>Tổng</a:t>
            </a:r>
            <a:r>
              <a:rPr lang="en-US" sz="2800" dirty="0" smtClean="0"/>
              <a:t> </a:t>
            </a:r>
            <a:r>
              <a:rPr lang="en-US" sz="2800" dirty="0" err="1" smtClean="0"/>
              <a:t>số</a:t>
            </a:r>
            <a:r>
              <a:rPr lang="en-US" sz="2800" dirty="0" smtClean="0"/>
              <a:t> </a:t>
            </a:r>
            <a:r>
              <a:rPr lang="en-US" sz="2800" dirty="0" err="1" smtClean="0"/>
              <a:t>tiền</a:t>
            </a:r>
            <a:r>
              <a:rPr lang="en-US" sz="2800" dirty="0" smtClean="0"/>
              <a:t> </a:t>
            </a:r>
            <a:r>
              <a:rPr lang="en-US" sz="2800" dirty="0" err="1" smtClean="0"/>
              <a:t>nợ</a:t>
            </a:r>
            <a:r>
              <a:rPr lang="en-US" sz="2800" dirty="0" smtClean="0"/>
              <a:t> </a:t>
            </a:r>
            <a:r>
              <a:rPr lang="en-US" sz="2800" dirty="0" err="1" smtClean="0"/>
              <a:t>đọng</a:t>
            </a:r>
            <a:r>
              <a:rPr lang="en-US" sz="2800" dirty="0" smtClean="0"/>
              <a:t> </a:t>
            </a:r>
            <a:r>
              <a:rPr lang="en-US" sz="2800" dirty="0" err="1" smtClean="0"/>
              <a:t>của</a:t>
            </a:r>
            <a:r>
              <a:rPr lang="en-US" sz="2800" dirty="0" smtClean="0"/>
              <a:t> </a:t>
            </a:r>
            <a:r>
              <a:rPr lang="en-US" sz="2800" dirty="0" err="1" smtClean="0"/>
              <a:t>doanh</a:t>
            </a:r>
            <a:r>
              <a:rPr lang="en-US" sz="2800" dirty="0" smtClean="0"/>
              <a:t> </a:t>
            </a:r>
            <a:r>
              <a:rPr lang="en-US" sz="2800" dirty="0" err="1" smtClean="0"/>
              <a:t>nghiệp</a:t>
            </a:r>
            <a:r>
              <a:rPr lang="en-US" sz="2800" dirty="0" smtClean="0"/>
              <a:t> </a:t>
            </a:r>
            <a:r>
              <a:rPr lang="en-US" sz="2800" dirty="0" err="1" smtClean="0"/>
              <a:t>chưa</a:t>
            </a:r>
            <a:r>
              <a:rPr lang="en-US" sz="2800" dirty="0" smtClean="0"/>
              <a:t> </a:t>
            </a:r>
            <a:r>
              <a:rPr lang="en-US" sz="2800" dirty="0" err="1" smtClean="0"/>
              <a:t>được</a:t>
            </a:r>
            <a:r>
              <a:rPr lang="en-US" sz="2800" dirty="0" smtClean="0"/>
              <a:t> </a:t>
            </a:r>
            <a:r>
              <a:rPr lang="en-US" sz="2800" dirty="0" err="1" smtClean="0"/>
              <a:t>phản</a:t>
            </a:r>
            <a:r>
              <a:rPr lang="en-US" sz="2800" dirty="0" smtClean="0"/>
              <a:t> </a:t>
            </a:r>
            <a:r>
              <a:rPr lang="en-US" sz="2800" dirty="0" err="1" smtClean="0"/>
              <a:t>ánh</a:t>
            </a:r>
            <a:r>
              <a:rPr lang="en-US" sz="2800" dirty="0" smtClean="0"/>
              <a:t> </a:t>
            </a:r>
            <a:r>
              <a:rPr lang="en-US" sz="2800" dirty="0" err="1" smtClean="0"/>
              <a:t>trong</a:t>
            </a:r>
            <a:r>
              <a:rPr lang="en-US" sz="2800" dirty="0" smtClean="0"/>
              <a:t> </a:t>
            </a:r>
            <a:r>
              <a:rPr lang="en-US" sz="2800" dirty="0" err="1" smtClean="0"/>
              <a:t>báo</a:t>
            </a:r>
            <a:r>
              <a:rPr lang="en-US" sz="2800" dirty="0" smtClean="0"/>
              <a:t> </a:t>
            </a:r>
            <a:r>
              <a:rPr lang="en-US" sz="2800" dirty="0" err="1" smtClean="0"/>
              <a:t>cáo</a:t>
            </a:r>
            <a:r>
              <a:rPr lang="en-US" sz="2800" dirty="0" smtClean="0"/>
              <a:t> </a:t>
            </a:r>
            <a:r>
              <a:rPr lang="en-US" sz="2800" dirty="0" err="1" smtClean="0"/>
              <a:t>của</a:t>
            </a:r>
            <a:r>
              <a:rPr lang="en-US" sz="2800" dirty="0" smtClean="0"/>
              <a:t> </a:t>
            </a:r>
            <a:r>
              <a:rPr lang="en-US" sz="2800" dirty="0" err="1" smtClean="0"/>
              <a:t>Cục</a:t>
            </a:r>
            <a:r>
              <a:rPr lang="en-US" sz="2800" dirty="0" smtClean="0"/>
              <a:t> </a:t>
            </a:r>
            <a:r>
              <a:rPr lang="en-US" sz="2800" dirty="0" err="1" smtClean="0"/>
              <a:t>thuế</a:t>
            </a:r>
            <a:r>
              <a:rPr lang="en-US" sz="2800" dirty="0" smtClean="0"/>
              <a:t> </a:t>
            </a:r>
            <a:r>
              <a:rPr lang="en-US" sz="2800" dirty="0" err="1" smtClean="0"/>
              <a:t>là</a:t>
            </a:r>
            <a:r>
              <a:rPr lang="en-US" sz="2800" dirty="0" smtClean="0"/>
              <a:t> 112,857 </a:t>
            </a:r>
            <a:r>
              <a:rPr lang="en-US" sz="2800" dirty="0" err="1" smtClean="0"/>
              <a:t>triệu</a:t>
            </a:r>
            <a:r>
              <a:rPr lang="en-US" sz="2800" dirty="0" smtClean="0"/>
              <a:t> </a:t>
            </a:r>
            <a:r>
              <a:rPr lang="en-US" sz="2800" dirty="0" err="1" smtClean="0"/>
              <a:t>đồng</a:t>
            </a:r>
            <a:r>
              <a:rPr lang="en-US" sz="2800" dirty="0" smtClean="0"/>
              <a:t>.</a:t>
            </a:r>
          </a:p>
          <a:p>
            <a:pPr algn="just">
              <a:spcBef>
                <a:spcPts val="0"/>
              </a:spcBef>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3600" dirty="0" err="1" smtClean="0"/>
              <a:t>Số</a:t>
            </a:r>
            <a:r>
              <a:rPr lang="en-US" sz="3600" dirty="0" smtClean="0"/>
              <a:t> </a:t>
            </a:r>
            <a:r>
              <a:rPr lang="en-US" sz="3600" dirty="0" err="1" smtClean="0"/>
              <a:t>liệu</a:t>
            </a:r>
            <a:r>
              <a:rPr lang="en-US" sz="3600" dirty="0" smtClean="0"/>
              <a:t> </a:t>
            </a:r>
            <a:r>
              <a:rPr lang="en-US" sz="3600" dirty="0" err="1" smtClean="0"/>
              <a:t>của</a:t>
            </a:r>
            <a:r>
              <a:rPr lang="en-US" sz="3600" dirty="0" smtClean="0"/>
              <a:t> </a:t>
            </a:r>
            <a:r>
              <a:rPr lang="en-US" sz="3600" dirty="0" err="1" smtClean="0"/>
              <a:t>Cục</a:t>
            </a:r>
            <a:r>
              <a:rPr lang="en-US" sz="3600" dirty="0" smtClean="0"/>
              <a:t> </a:t>
            </a:r>
            <a:r>
              <a:rPr lang="en-US" sz="3600" dirty="0" err="1" smtClean="0"/>
              <a:t>thuế</a:t>
            </a:r>
            <a:r>
              <a:rPr lang="en-US" sz="3600" dirty="0" smtClean="0"/>
              <a:t> </a:t>
            </a:r>
            <a:r>
              <a:rPr lang="en-US" sz="3600" dirty="0" err="1" smtClean="0"/>
              <a:t>tỉnh</a:t>
            </a:r>
            <a:r>
              <a:rPr lang="en-US" sz="3600" dirty="0" smtClean="0"/>
              <a:t> </a:t>
            </a:r>
            <a:r>
              <a:rPr lang="en-US" sz="3600" dirty="0" err="1" smtClean="0"/>
              <a:t>cũng</a:t>
            </a:r>
            <a:r>
              <a:rPr lang="en-US" sz="3600" dirty="0" smtClean="0"/>
              <a:t> </a:t>
            </a:r>
            <a:r>
              <a:rPr lang="en-US" sz="3600" dirty="0" err="1" smtClean="0"/>
              <a:t>cho</a:t>
            </a:r>
            <a:r>
              <a:rPr lang="en-US" sz="3600" dirty="0" smtClean="0"/>
              <a:t> </a:t>
            </a:r>
            <a:r>
              <a:rPr lang="en-US" sz="3600" dirty="0" err="1" smtClean="0"/>
              <a:t>thấy</a:t>
            </a:r>
            <a:r>
              <a:rPr lang="en-US" sz="3600" dirty="0" smtClean="0"/>
              <a:t> </a:t>
            </a:r>
            <a:r>
              <a:rPr lang="en-US" sz="3600" b="1" dirty="0" err="1" smtClean="0"/>
              <a:t>có</a:t>
            </a:r>
            <a:r>
              <a:rPr lang="en-US" sz="3600" b="1" dirty="0" smtClean="0"/>
              <a:t> </a:t>
            </a:r>
            <a:r>
              <a:rPr lang="en-US" sz="3600" b="1" dirty="0" err="1" smtClean="0"/>
              <a:t>mẫu</a:t>
            </a:r>
            <a:r>
              <a:rPr lang="en-US" sz="3600" b="1" dirty="0" smtClean="0"/>
              <a:t> </a:t>
            </a:r>
            <a:r>
              <a:rPr lang="en-US" sz="3600" b="1" dirty="0" err="1" smtClean="0"/>
              <a:t>thuẩn</a:t>
            </a:r>
            <a:r>
              <a:rPr lang="en-US" sz="3600" b="1" dirty="0" smtClean="0"/>
              <a:t> </a:t>
            </a:r>
            <a:r>
              <a:rPr lang="en-US" sz="3600" b="1" dirty="0" err="1" smtClean="0"/>
              <a:t>về</a:t>
            </a:r>
            <a:r>
              <a:rPr lang="en-US" sz="3600" b="1" dirty="0" smtClean="0"/>
              <a:t> </a:t>
            </a:r>
            <a:r>
              <a:rPr lang="en-US" sz="3600" b="1" dirty="0" err="1" smtClean="0"/>
              <a:t>số</a:t>
            </a:r>
            <a:r>
              <a:rPr lang="en-US" sz="3600" b="1" dirty="0" smtClean="0"/>
              <a:t> </a:t>
            </a:r>
            <a:r>
              <a:rPr lang="en-US" sz="3600" b="1" dirty="0" err="1" smtClean="0"/>
              <a:t>liệu</a:t>
            </a:r>
            <a:r>
              <a:rPr lang="en-US" sz="3600" b="1" dirty="0" smtClean="0"/>
              <a:t> </a:t>
            </a:r>
            <a:r>
              <a:rPr lang="en-US" sz="3600" b="1" dirty="0" err="1" smtClean="0"/>
              <a:t>phải</a:t>
            </a:r>
            <a:r>
              <a:rPr lang="en-US" sz="3600" b="1" dirty="0" smtClean="0"/>
              <a:t> </a:t>
            </a:r>
            <a:r>
              <a:rPr lang="en-US" sz="3600" b="1" dirty="0" err="1" smtClean="0"/>
              <a:t>thu</a:t>
            </a:r>
            <a:r>
              <a:rPr lang="en-US" sz="3600" b="1" dirty="0" smtClean="0"/>
              <a:t>, </a:t>
            </a:r>
            <a:r>
              <a:rPr lang="en-US" sz="3600" b="1" dirty="0" err="1" smtClean="0"/>
              <a:t>thực</a:t>
            </a:r>
            <a:r>
              <a:rPr lang="en-US" sz="3600" b="1" dirty="0" smtClean="0"/>
              <a:t> </a:t>
            </a:r>
            <a:r>
              <a:rPr lang="en-US" sz="3600" b="1" dirty="0" err="1" smtClean="0"/>
              <a:t>thu</a:t>
            </a:r>
            <a:r>
              <a:rPr lang="en-US" sz="3600" b="1" dirty="0" smtClean="0"/>
              <a:t> </a:t>
            </a:r>
            <a:r>
              <a:rPr lang="en-US" sz="3600" b="1" dirty="0" err="1" smtClean="0"/>
              <a:t>và</a:t>
            </a:r>
            <a:r>
              <a:rPr lang="en-US" sz="3600" b="1" dirty="0" smtClean="0"/>
              <a:t> </a:t>
            </a:r>
            <a:r>
              <a:rPr lang="en-US" sz="3600" b="1" dirty="0" err="1" smtClean="0"/>
              <a:t>nợ</a:t>
            </a:r>
            <a:r>
              <a:rPr lang="en-US" sz="3600" b="1" dirty="0" smtClean="0"/>
              <a:t> </a:t>
            </a:r>
            <a:r>
              <a:rPr lang="en-US" sz="3600" b="1" dirty="0" err="1" smtClean="0"/>
              <a:t>đọng</a:t>
            </a:r>
            <a:r>
              <a:rPr lang="en-US" sz="3600" dirty="0" smtClean="0"/>
              <a:t> </a:t>
            </a:r>
            <a:r>
              <a:rPr lang="en-US" sz="3600" dirty="0" err="1" smtClean="0"/>
              <a:t>các</a:t>
            </a:r>
            <a:r>
              <a:rPr lang="en-US" sz="3600" dirty="0" smtClean="0"/>
              <a:t> </a:t>
            </a:r>
            <a:r>
              <a:rPr lang="en-US" sz="3600" dirty="0" err="1" smtClean="0"/>
              <a:t>loại</a:t>
            </a:r>
            <a:r>
              <a:rPr lang="en-US" sz="3600" dirty="0" smtClean="0"/>
              <a:t> </a:t>
            </a:r>
            <a:r>
              <a:rPr lang="en-US" sz="3600" dirty="0" err="1" smtClean="0"/>
              <a:t>thuế</a:t>
            </a:r>
            <a:r>
              <a:rPr lang="en-US" sz="3600" dirty="0" smtClean="0"/>
              <a:t> </a:t>
            </a:r>
            <a:r>
              <a:rPr lang="en-US" sz="3600" dirty="0" err="1" smtClean="0"/>
              <a:t>và</a:t>
            </a:r>
            <a:r>
              <a:rPr lang="en-US" sz="3600" dirty="0" smtClean="0"/>
              <a:t> </a:t>
            </a:r>
            <a:r>
              <a:rPr lang="en-US" sz="3600" dirty="0" err="1" smtClean="0"/>
              <a:t>phí</a:t>
            </a:r>
            <a:r>
              <a:rPr lang="en-US" sz="3600" dirty="0" smtClean="0"/>
              <a:t> </a:t>
            </a:r>
            <a:r>
              <a:rPr lang="en-US" sz="3600" dirty="0" err="1" smtClean="0"/>
              <a:t>của</a:t>
            </a:r>
            <a:r>
              <a:rPr lang="en-US" sz="3600" dirty="0" smtClean="0"/>
              <a:t> </a:t>
            </a:r>
            <a:r>
              <a:rPr lang="en-US" sz="3600" dirty="0" err="1" smtClean="0"/>
              <a:t>một</a:t>
            </a:r>
            <a:r>
              <a:rPr lang="en-US" sz="3600" dirty="0" smtClean="0"/>
              <a:t> </a:t>
            </a:r>
            <a:r>
              <a:rPr lang="en-US" sz="3600" dirty="0" err="1" smtClean="0"/>
              <a:t>số</a:t>
            </a:r>
            <a:r>
              <a:rPr lang="en-US" sz="3600" dirty="0" smtClean="0"/>
              <a:t> </a:t>
            </a:r>
            <a:r>
              <a:rPr lang="en-US" sz="3600" dirty="0" err="1" smtClean="0"/>
              <a:t>các</a:t>
            </a:r>
            <a:r>
              <a:rPr lang="en-US" sz="3600" dirty="0" smtClean="0"/>
              <a:t> </a:t>
            </a:r>
            <a:r>
              <a:rPr lang="en-US" sz="3600" dirty="0" err="1" smtClean="0"/>
              <a:t>doanh</a:t>
            </a:r>
            <a:r>
              <a:rPr lang="en-US" sz="3600" dirty="0" smtClean="0"/>
              <a:t> </a:t>
            </a:r>
            <a:r>
              <a:rPr lang="en-US" sz="3600" dirty="0" err="1" smtClean="0"/>
              <a:t>nghiệp</a:t>
            </a:r>
            <a:r>
              <a:rPr lang="en-US" sz="3600" dirty="0" smtClean="0"/>
              <a:t> </a:t>
            </a:r>
            <a:r>
              <a:rPr lang="en-US" sz="3600" dirty="0" err="1" smtClean="0"/>
              <a:t>khai</a:t>
            </a:r>
            <a:r>
              <a:rPr lang="en-US" sz="3600" dirty="0" smtClean="0"/>
              <a:t> </a:t>
            </a:r>
            <a:r>
              <a:rPr lang="en-US" sz="3600" dirty="0" err="1" smtClean="0"/>
              <a:t>thác</a:t>
            </a:r>
            <a:r>
              <a:rPr lang="en-US" sz="3600" dirty="0" smtClean="0"/>
              <a:t> </a:t>
            </a:r>
            <a:r>
              <a:rPr lang="en-US" sz="3600" dirty="0" err="1" smtClean="0"/>
              <a:t>khoáng</a:t>
            </a:r>
            <a:r>
              <a:rPr lang="en-US" sz="3600" dirty="0" smtClean="0"/>
              <a:t> </a:t>
            </a:r>
            <a:r>
              <a:rPr lang="en-US" sz="3600" dirty="0" err="1" smtClean="0"/>
              <a:t>sản</a:t>
            </a:r>
            <a:r>
              <a:rPr lang="en-US" sz="3600" dirty="0" smtClean="0"/>
              <a:t>. </a:t>
            </a:r>
            <a:endParaRPr lang="en-US" sz="3600" dirty="0" smtClean="0"/>
          </a:p>
          <a:p>
            <a:pPr algn="just"/>
            <a:r>
              <a:rPr lang="en-US" sz="3600" dirty="0" err="1" smtClean="0"/>
              <a:t>Cụ</a:t>
            </a:r>
            <a:r>
              <a:rPr lang="en-US" sz="3600" dirty="0" smtClean="0"/>
              <a:t> </a:t>
            </a:r>
            <a:r>
              <a:rPr lang="en-US" sz="3600" dirty="0" err="1" smtClean="0"/>
              <a:t>thể</a:t>
            </a:r>
            <a:r>
              <a:rPr lang="en-US" sz="3600" dirty="0" smtClean="0"/>
              <a:t>, </a:t>
            </a:r>
            <a:r>
              <a:rPr lang="en-US" sz="3600" dirty="0" err="1" smtClean="0"/>
              <a:t>Cty</a:t>
            </a:r>
            <a:r>
              <a:rPr lang="en-US" sz="3600" dirty="0" smtClean="0"/>
              <a:t> CP </a:t>
            </a:r>
            <a:r>
              <a:rPr lang="en-US" sz="3600" dirty="0" err="1" smtClean="0"/>
              <a:t>Thiên</a:t>
            </a:r>
            <a:r>
              <a:rPr lang="en-US" sz="3600" dirty="0" smtClean="0"/>
              <a:t> </a:t>
            </a:r>
            <a:r>
              <a:rPr lang="en-US" sz="3600" dirty="0" err="1" smtClean="0"/>
              <a:t>Phú</a:t>
            </a:r>
            <a:r>
              <a:rPr lang="en-US" sz="3600" dirty="0" smtClean="0"/>
              <a:t> (</a:t>
            </a:r>
            <a:r>
              <a:rPr lang="en-US" sz="3600" dirty="0" err="1" smtClean="0"/>
              <a:t>thuế</a:t>
            </a:r>
            <a:r>
              <a:rPr lang="en-US" sz="3600" dirty="0" smtClean="0"/>
              <a:t> VAT); </a:t>
            </a:r>
            <a:r>
              <a:rPr lang="en-US" sz="3600" dirty="0" err="1" smtClean="0"/>
              <a:t>Cty</a:t>
            </a:r>
            <a:r>
              <a:rPr lang="en-US" sz="3600" dirty="0" smtClean="0"/>
              <a:t> CP </a:t>
            </a:r>
            <a:r>
              <a:rPr lang="en-US" sz="3600" dirty="0" err="1" smtClean="0"/>
              <a:t>Sông</a:t>
            </a:r>
            <a:r>
              <a:rPr lang="en-US" sz="3600" dirty="0" smtClean="0"/>
              <a:t> </a:t>
            </a:r>
            <a:r>
              <a:rPr lang="en-US" sz="3600" dirty="0" err="1" smtClean="0"/>
              <a:t>Nhùng</a:t>
            </a:r>
            <a:r>
              <a:rPr lang="en-US" sz="3600" dirty="0" smtClean="0"/>
              <a:t> (</a:t>
            </a:r>
            <a:r>
              <a:rPr lang="en-US" sz="3600" dirty="0" err="1" smtClean="0"/>
              <a:t>phí</a:t>
            </a:r>
            <a:r>
              <a:rPr lang="en-US" sz="3600" dirty="0" smtClean="0"/>
              <a:t> BVMT </a:t>
            </a:r>
            <a:r>
              <a:rPr lang="en-US" sz="3600" dirty="0" err="1" smtClean="0"/>
              <a:t>trong</a:t>
            </a:r>
            <a:r>
              <a:rPr lang="en-US" sz="3600" dirty="0" smtClean="0"/>
              <a:t> </a:t>
            </a:r>
            <a:r>
              <a:rPr lang="en-US" sz="3600" dirty="0" err="1" smtClean="0"/>
              <a:t>khai</a:t>
            </a:r>
            <a:r>
              <a:rPr lang="en-US" sz="3600" dirty="0" smtClean="0"/>
              <a:t> </a:t>
            </a:r>
            <a:r>
              <a:rPr lang="en-US" sz="3600" dirty="0" err="1" smtClean="0"/>
              <a:t>thác</a:t>
            </a:r>
            <a:r>
              <a:rPr lang="en-US" sz="3600" dirty="0" smtClean="0"/>
              <a:t> </a:t>
            </a:r>
            <a:r>
              <a:rPr lang="en-US" sz="3600" dirty="0" err="1" smtClean="0"/>
              <a:t>khoáng</a:t>
            </a:r>
            <a:r>
              <a:rPr lang="en-US" sz="3600" dirty="0" smtClean="0"/>
              <a:t> </a:t>
            </a:r>
            <a:r>
              <a:rPr lang="en-US" sz="3600" dirty="0" err="1" smtClean="0"/>
              <a:t>sản</a:t>
            </a:r>
            <a:r>
              <a:rPr lang="en-US" sz="3600" dirty="0" smtClean="0"/>
              <a:t>).</a:t>
            </a:r>
          </a:p>
          <a:p>
            <a:pPr algn="just">
              <a:spcBef>
                <a:spcPts val="0"/>
              </a:spcBef>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r>
              <a:rPr lang="en-US" dirty="0" smtClean="0"/>
              <a:t> </a:t>
            </a:r>
            <a:r>
              <a:rPr lang="en-US" b="1" dirty="0" smtClean="0"/>
              <a:t>4.</a:t>
            </a:r>
            <a:r>
              <a:rPr lang="en-US" dirty="0" smtClean="0"/>
              <a:t> </a:t>
            </a:r>
            <a:r>
              <a:rPr lang="en-US" b="1" dirty="0" smtClean="0"/>
              <a:t>So </a:t>
            </a:r>
            <a:r>
              <a:rPr lang="en-US" b="1" dirty="0" err="1" smtClean="0"/>
              <a:t>sánh</a:t>
            </a:r>
            <a:r>
              <a:rPr lang="en-US" b="1" dirty="0" smtClean="0"/>
              <a:t> </a:t>
            </a:r>
            <a:r>
              <a:rPr lang="en-US" b="1" dirty="0" err="1" smtClean="0"/>
              <a:t>số</a:t>
            </a:r>
            <a:r>
              <a:rPr lang="en-US" b="1" dirty="0" smtClean="0"/>
              <a:t> </a:t>
            </a:r>
            <a:r>
              <a:rPr lang="en-US" b="1" dirty="0" err="1" smtClean="0"/>
              <a:t>liệu</a:t>
            </a:r>
            <a:r>
              <a:rPr lang="en-US" b="1" dirty="0" smtClean="0"/>
              <a:t> </a:t>
            </a:r>
            <a:r>
              <a:rPr lang="en-US" b="1" dirty="0" err="1" smtClean="0"/>
              <a:t>nộp</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từ</a:t>
            </a:r>
            <a:r>
              <a:rPr lang="en-US" b="1" dirty="0" smtClean="0"/>
              <a:t> </a:t>
            </a:r>
            <a:r>
              <a:rPr lang="en-US" b="1" dirty="0" err="1" smtClean="0"/>
              <a:t>doanh</a:t>
            </a:r>
            <a:r>
              <a:rPr lang="en-US" b="1" dirty="0" smtClean="0"/>
              <a:t> </a:t>
            </a:r>
            <a:r>
              <a:rPr lang="en-US" b="1" dirty="0" err="1" smtClean="0"/>
              <a:t>nghiệp</a:t>
            </a:r>
            <a:r>
              <a:rPr lang="en-US" b="1" dirty="0" smtClean="0"/>
              <a:t> -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từ</a:t>
            </a:r>
            <a:r>
              <a:rPr lang="en-US" b="1" dirty="0" smtClean="0"/>
              <a:t> </a:t>
            </a:r>
            <a:r>
              <a:rPr lang="en-US" b="1" dirty="0" err="1" smtClean="0"/>
              <a:t>Cục</a:t>
            </a:r>
            <a:r>
              <a:rPr lang="en-US" b="1" dirty="0" smtClean="0"/>
              <a:t> </a:t>
            </a:r>
            <a:r>
              <a:rPr lang="en-US" b="1" dirty="0" err="1" smtClean="0"/>
              <a:t>thuế</a:t>
            </a:r>
            <a:r>
              <a:rPr lang="en-US" b="1" dirty="0" smtClean="0"/>
              <a:t> </a:t>
            </a:r>
            <a:r>
              <a:rPr lang="en-US" b="1" dirty="0" err="1" smtClean="0"/>
              <a:t>và</a:t>
            </a:r>
            <a:r>
              <a:rPr lang="en-US" b="1" dirty="0" smtClean="0"/>
              <a:t> </a:t>
            </a:r>
            <a:r>
              <a:rPr lang="en-US" b="1" dirty="0" err="1" smtClean="0"/>
              <a:t>Sở</a:t>
            </a:r>
            <a:r>
              <a:rPr lang="en-US" b="1" dirty="0" smtClean="0"/>
              <a:t> TN&amp;MT</a:t>
            </a:r>
          </a:p>
          <a:p>
            <a:pPr algn="just"/>
            <a:r>
              <a:rPr lang="en-US" sz="2700" dirty="0" err="1" smtClean="0"/>
              <a:t>Kết</a:t>
            </a:r>
            <a:r>
              <a:rPr lang="en-US" sz="2700" dirty="0" smtClean="0"/>
              <a:t> </a:t>
            </a:r>
            <a:r>
              <a:rPr lang="en-US" sz="2700" dirty="0" err="1" smtClean="0"/>
              <a:t>quả</a:t>
            </a:r>
            <a:r>
              <a:rPr lang="en-US" sz="2700" dirty="0" smtClean="0"/>
              <a:t> </a:t>
            </a:r>
            <a:r>
              <a:rPr lang="en-US" sz="2700" dirty="0" err="1" smtClean="0"/>
              <a:t>tổng</a:t>
            </a:r>
            <a:r>
              <a:rPr lang="en-US" sz="2700" dirty="0" smtClean="0"/>
              <a:t> </a:t>
            </a:r>
            <a:r>
              <a:rPr lang="en-US" sz="2700" dirty="0" err="1" smtClean="0"/>
              <a:t>hợp</a:t>
            </a:r>
            <a:r>
              <a:rPr lang="en-US" sz="2700" dirty="0" smtClean="0"/>
              <a:t> </a:t>
            </a:r>
            <a:r>
              <a:rPr lang="en-US" sz="2700" dirty="0" err="1" smtClean="0"/>
              <a:t>số</a:t>
            </a:r>
            <a:r>
              <a:rPr lang="en-US" sz="2700" dirty="0" smtClean="0"/>
              <a:t> </a:t>
            </a:r>
            <a:r>
              <a:rPr lang="en-US" sz="2700" dirty="0" err="1" smtClean="0"/>
              <a:t>liệu</a:t>
            </a:r>
            <a:r>
              <a:rPr lang="en-US" sz="2700" dirty="0" smtClean="0"/>
              <a:t> </a:t>
            </a:r>
            <a:r>
              <a:rPr lang="en-US" sz="2700" dirty="0" err="1" smtClean="0"/>
              <a:t>của</a:t>
            </a:r>
            <a:r>
              <a:rPr lang="en-US" sz="2700" dirty="0" smtClean="0"/>
              <a:t> </a:t>
            </a:r>
            <a:r>
              <a:rPr lang="en-US" sz="2700" dirty="0" err="1" smtClean="0"/>
              <a:t>Cục</a:t>
            </a:r>
            <a:r>
              <a:rPr lang="en-US" sz="2700" dirty="0" smtClean="0"/>
              <a:t> </a:t>
            </a:r>
            <a:r>
              <a:rPr lang="en-US" sz="2700" dirty="0" err="1" smtClean="0"/>
              <a:t>thuế</a:t>
            </a:r>
            <a:r>
              <a:rPr lang="en-US" sz="2700" dirty="0" smtClean="0"/>
              <a:t>, </a:t>
            </a:r>
            <a:r>
              <a:rPr lang="en-US" sz="2700" dirty="0" err="1" smtClean="0"/>
              <a:t>Sở</a:t>
            </a:r>
            <a:r>
              <a:rPr lang="en-US" sz="2700" dirty="0" smtClean="0"/>
              <a:t> TN&amp;MT </a:t>
            </a:r>
            <a:r>
              <a:rPr lang="en-US" sz="2700" dirty="0" err="1" smtClean="0"/>
              <a:t>về</a:t>
            </a:r>
            <a:r>
              <a:rPr lang="en-US" sz="2700" dirty="0" smtClean="0"/>
              <a:t> </a:t>
            </a:r>
            <a:r>
              <a:rPr lang="en-US" sz="2700" dirty="0" err="1" smtClean="0"/>
              <a:t>số</a:t>
            </a:r>
            <a:r>
              <a:rPr lang="en-US" sz="2700" dirty="0" smtClean="0"/>
              <a:t> </a:t>
            </a:r>
            <a:r>
              <a:rPr lang="en-US" sz="2700" dirty="0" err="1" smtClean="0"/>
              <a:t>thu</a:t>
            </a:r>
            <a:r>
              <a:rPr lang="en-US" sz="2700" dirty="0" smtClean="0"/>
              <a:t> NS </a:t>
            </a:r>
            <a:r>
              <a:rPr lang="en-US" sz="2700" dirty="0" err="1" smtClean="0"/>
              <a:t>từ</a:t>
            </a:r>
            <a:r>
              <a:rPr lang="en-US" sz="2700" dirty="0" smtClean="0"/>
              <a:t> </a:t>
            </a:r>
            <a:r>
              <a:rPr lang="en-US" sz="2700" dirty="0" err="1" smtClean="0"/>
              <a:t>không</a:t>
            </a:r>
            <a:r>
              <a:rPr lang="en-US" sz="2700" dirty="0" smtClean="0"/>
              <a:t> </a:t>
            </a:r>
            <a:r>
              <a:rPr lang="en-US" sz="2700" dirty="0" err="1" smtClean="0"/>
              <a:t>thống</a:t>
            </a:r>
            <a:r>
              <a:rPr lang="en-US" sz="2700" dirty="0" smtClean="0"/>
              <a:t> </a:t>
            </a:r>
            <a:r>
              <a:rPr lang="en-US" sz="2700" dirty="0" err="1" smtClean="0"/>
              <a:t>nhất</a:t>
            </a:r>
            <a:r>
              <a:rPr lang="en-US" sz="2700" dirty="0" smtClean="0"/>
              <a:t> </a:t>
            </a:r>
            <a:r>
              <a:rPr lang="en-US" sz="2700" dirty="0" err="1" smtClean="0"/>
              <a:t>với</a:t>
            </a:r>
            <a:r>
              <a:rPr lang="en-US" sz="2700" dirty="0" smtClean="0"/>
              <a:t> </a:t>
            </a:r>
            <a:r>
              <a:rPr lang="en-US" sz="2700" dirty="0" err="1" smtClean="0"/>
              <a:t>số</a:t>
            </a:r>
            <a:r>
              <a:rPr lang="en-US" sz="2700" dirty="0" smtClean="0"/>
              <a:t> </a:t>
            </a:r>
            <a:r>
              <a:rPr lang="en-US" sz="2700" dirty="0" err="1" smtClean="0"/>
              <a:t>liệu</a:t>
            </a:r>
            <a:r>
              <a:rPr lang="en-US" sz="2700" dirty="0" smtClean="0"/>
              <a:t> </a:t>
            </a:r>
            <a:r>
              <a:rPr lang="en-US" sz="2700" dirty="0" err="1" smtClean="0"/>
              <a:t>nộp</a:t>
            </a:r>
            <a:r>
              <a:rPr lang="en-US" sz="2700" dirty="0" smtClean="0"/>
              <a:t> </a:t>
            </a:r>
            <a:r>
              <a:rPr lang="en-US" sz="2700" dirty="0" err="1" smtClean="0"/>
              <a:t>ngân</a:t>
            </a:r>
            <a:r>
              <a:rPr lang="en-US" sz="2700" dirty="0" smtClean="0"/>
              <a:t> </a:t>
            </a:r>
            <a:r>
              <a:rPr lang="en-US" sz="2700" dirty="0" err="1" smtClean="0"/>
              <a:t>các</a:t>
            </a:r>
            <a:r>
              <a:rPr lang="en-US" sz="2700" dirty="0" smtClean="0"/>
              <a:t> </a:t>
            </a:r>
            <a:r>
              <a:rPr lang="en-US" sz="2700" dirty="0" err="1" smtClean="0"/>
              <a:t>doanh</a:t>
            </a:r>
            <a:r>
              <a:rPr lang="en-US" sz="2700" dirty="0" smtClean="0"/>
              <a:t> </a:t>
            </a:r>
            <a:r>
              <a:rPr lang="en-US" sz="2700" dirty="0" err="1" smtClean="0"/>
              <a:t>nghiệp</a:t>
            </a:r>
            <a:r>
              <a:rPr lang="en-US" sz="2700" dirty="0" smtClean="0"/>
              <a:t> </a:t>
            </a:r>
            <a:r>
              <a:rPr lang="en-US" sz="2700" dirty="0" err="1" smtClean="0"/>
              <a:t>khai</a:t>
            </a:r>
            <a:r>
              <a:rPr lang="en-US" sz="2700" dirty="0" smtClean="0"/>
              <a:t> </a:t>
            </a:r>
            <a:r>
              <a:rPr lang="en-US" sz="2700" dirty="0" err="1" smtClean="0"/>
              <a:t>thác</a:t>
            </a:r>
            <a:r>
              <a:rPr lang="en-US" sz="2700" dirty="0" smtClean="0"/>
              <a:t> KS (</a:t>
            </a:r>
            <a:r>
              <a:rPr lang="en-US" sz="2700" dirty="0" err="1" smtClean="0"/>
              <a:t>Bảng</a:t>
            </a:r>
            <a:r>
              <a:rPr lang="en-US" sz="2700" dirty="0" smtClean="0"/>
              <a:t> 3). </a:t>
            </a:r>
          </a:p>
          <a:p>
            <a:pPr algn="just"/>
            <a:r>
              <a:rPr lang="en-US" sz="2700" dirty="0" smtClean="0"/>
              <a:t>14 </a:t>
            </a:r>
            <a:r>
              <a:rPr lang="en-US" sz="2700" dirty="0" err="1" smtClean="0"/>
              <a:t>trên</a:t>
            </a:r>
            <a:r>
              <a:rPr lang="en-US" sz="2700" dirty="0" smtClean="0"/>
              <a:t> </a:t>
            </a:r>
            <a:r>
              <a:rPr lang="en-US" sz="2700" dirty="0" err="1" smtClean="0"/>
              <a:t>tổng</a:t>
            </a:r>
            <a:r>
              <a:rPr lang="en-US" sz="2700" dirty="0" smtClean="0"/>
              <a:t> </a:t>
            </a:r>
            <a:r>
              <a:rPr lang="en-US" sz="2700" dirty="0" err="1" smtClean="0"/>
              <a:t>số</a:t>
            </a:r>
            <a:r>
              <a:rPr lang="en-US" sz="2700" dirty="0" smtClean="0"/>
              <a:t> 15 DN </a:t>
            </a:r>
            <a:r>
              <a:rPr lang="en-US" sz="2700" dirty="0" err="1" smtClean="0"/>
              <a:t>có</a:t>
            </a:r>
            <a:r>
              <a:rPr lang="en-US" sz="2700" dirty="0" smtClean="0"/>
              <a:t> </a:t>
            </a:r>
            <a:r>
              <a:rPr lang="en-US" sz="2700" dirty="0" err="1" smtClean="0"/>
              <a:t>số</a:t>
            </a:r>
            <a:r>
              <a:rPr lang="en-US" sz="2700" dirty="0" smtClean="0"/>
              <a:t> </a:t>
            </a:r>
            <a:r>
              <a:rPr lang="en-US" sz="2700" dirty="0" err="1" smtClean="0"/>
              <a:t>liệu</a:t>
            </a:r>
            <a:r>
              <a:rPr lang="en-US" sz="2700" dirty="0" smtClean="0"/>
              <a:t> </a:t>
            </a:r>
            <a:r>
              <a:rPr lang="en-US" sz="2700" dirty="0" err="1" smtClean="0"/>
              <a:t>nộp</a:t>
            </a:r>
            <a:r>
              <a:rPr lang="en-US" sz="2700" dirty="0" smtClean="0"/>
              <a:t> NSNN </a:t>
            </a:r>
            <a:r>
              <a:rPr lang="en-US" sz="2700" dirty="0" err="1" smtClean="0"/>
              <a:t>cao</a:t>
            </a:r>
            <a:r>
              <a:rPr lang="en-US" sz="2700" dirty="0" smtClean="0"/>
              <a:t> </a:t>
            </a:r>
            <a:r>
              <a:rPr lang="en-US" sz="2700" dirty="0" err="1" smtClean="0"/>
              <a:t>hơn</a:t>
            </a:r>
            <a:r>
              <a:rPr lang="en-US" sz="2700" dirty="0" smtClean="0"/>
              <a:t> so </a:t>
            </a:r>
            <a:r>
              <a:rPr lang="en-US" sz="2700" dirty="0" err="1" smtClean="0"/>
              <a:t>với</a:t>
            </a:r>
            <a:r>
              <a:rPr lang="en-US" sz="2700" dirty="0" smtClean="0"/>
              <a:t> </a:t>
            </a:r>
            <a:r>
              <a:rPr lang="en-US" sz="2700" dirty="0" err="1" smtClean="0"/>
              <a:t>số</a:t>
            </a:r>
            <a:r>
              <a:rPr lang="en-US" sz="2700" dirty="0" smtClean="0"/>
              <a:t> </a:t>
            </a:r>
            <a:r>
              <a:rPr lang="en-US" sz="2700" dirty="0" err="1" smtClean="0"/>
              <a:t>liệu</a:t>
            </a:r>
            <a:r>
              <a:rPr lang="en-US" sz="2700" dirty="0" smtClean="0"/>
              <a:t> </a:t>
            </a:r>
            <a:r>
              <a:rPr lang="en-US" sz="2700" dirty="0" err="1" smtClean="0"/>
              <a:t>của</a:t>
            </a:r>
            <a:r>
              <a:rPr lang="en-US" sz="2700" dirty="0" smtClean="0"/>
              <a:t> </a:t>
            </a:r>
            <a:r>
              <a:rPr lang="en-US" sz="2700" dirty="0" err="1" smtClean="0"/>
              <a:t>Cục</a:t>
            </a:r>
            <a:r>
              <a:rPr lang="en-US" sz="2700" dirty="0" smtClean="0"/>
              <a:t> </a:t>
            </a:r>
            <a:r>
              <a:rPr lang="en-US" sz="2700" dirty="0" err="1" smtClean="0"/>
              <a:t>thuế</a:t>
            </a:r>
            <a:r>
              <a:rPr lang="en-US" sz="2700" dirty="0" smtClean="0"/>
              <a:t> </a:t>
            </a:r>
            <a:r>
              <a:rPr lang="en-US" sz="2700" dirty="0" err="1" smtClean="0"/>
              <a:t>và</a:t>
            </a:r>
            <a:r>
              <a:rPr lang="en-US" sz="2700" dirty="0" smtClean="0"/>
              <a:t> </a:t>
            </a:r>
            <a:r>
              <a:rPr lang="en-US" sz="2700" dirty="0" err="1" smtClean="0"/>
              <a:t>số</a:t>
            </a:r>
            <a:r>
              <a:rPr lang="en-US" sz="2700" dirty="0" smtClean="0"/>
              <a:t> </a:t>
            </a:r>
            <a:r>
              <a:rPr lang="en-US" sz="2700" dirty="0" err="1" smtClean="0"/>
              <a:t>liệu</a:t>
            </a:r>
            <a:r>
              <a:rPr lang="en-US" sz="2700" dirty="0" smtClean="0"/>
              <a:t> </a:t>
            </a:r>
            <a:r>
              <a:rPr lang="en-US" sz="2700" dirty="0" err="1" smtClean="0"/>
              <a:t>của</a:t>
            </a:r>
            <a:r>
              <a:rPr lang="en-US" sz="2700" dirty="0" smtClean="0"/>
              <a:t> </a:t>
            </a:r>
            <a:r>
              <a:rPr lang="en-US" sz="2700" dirty="0" err="1" smtClean="0"/>
              <a:t>Sở</a:t>
            </a:r>
            <a:r>
              <a:rPr lang="en-US" sz="2700" dirty="0" smtClean="0"/>
              <a:t> TN&amp;MT. </a:t>
            </a:r>
          </a:p>
          <a:p>
            <a:pPr algn="just"/>
            <a:r>
              <a:rPr lang="en-US" sz="2700" dirty="0" err="1" smtClean="0"/>
              <a:t>Sự</a:t>
            </a:r>
            <a:r>
              <a:rPr lang="en-US" sz="2700" dirty="0" smtClean="0"/>
              <a:t> </a:t>
            </a:r>
            <a:r>
              <a:rPr lang="en-US" sz="2700" dirty="0" err="1" smtClean="0"/>
              <a:t>sai</a:t>
            </a:r>
            <a:r>
              <a:rPr lang="en-US" sz="2700" dirty="0" smtClean="0"/>
              <a:t> </a:t>
            </a:r>
            <a:r>
              <a:rPr lang="en-US" sz="2700" dirty="0" err="1" smtClean="0"/>
              <a:t>khác</a:t>
            </a:r>
            <a:r>
              <a:rPr lang="en-US" sz="2700" dirty="0" smtClean="0"/>
              <a:t> </a:t>
            </a:r>
            <a:r>
              <a:rPr lang="en-US" sz="2700" dirty="0" err="1" smtClean="0"/>
              <a:t>về</a:t>
            </a:r>
            <a:r>
              <a:rPr lang="en-US" sz="2700" dirty="0" smtClean="0"/>
              <a:t> </a:t>
            </a:r>
            <a:r>
              <a:rPr lang="en-US" sz="2700" dirty="0" err="1" smtClean="0"/>
              <a:t>số</a:t>
            </a:r>
            <a:r>
              <a:rPr lang="en-US" sz="2700" dirty="0" smtClean="0"/>
              <a:t> </a:t>
            </a:r>
            <a:r>
              <a:rPr lang="en-US" sz="2700" dirty="0" err="1" smtClean="0"/>
              <a:t>liệu</a:t>
            </a:r>
            <a:r>
              <a:rPr lang="en-US" sz="2700" dirty="0" smtClean="0"/>
              <a:t> </a:t>
            </a:r>
            <a:r>
              <a:rPr lang="en-US" sz="2700" dirty="0" err="1" smtClean="0"/>
              <a:t>có</a:t>
            </a:r>
            <a:r>
              <a:rPr lang="en-US" sz="2700" dirty="0" smtClean="0"/>
              <a:t> </a:t>
            </a:r>
            <a:r>
              <a:rPr lang="en-US" sz="2700" dirty="0" err="1" smtClean="0"/>
              <a:t>thể</a:t>
            </a:r>
            <a:r>
              <a:rPr lang="en-US" sz="2700" dirty="0" smtClean="0"/>
              <a:t> do </a:t>
            </a:r>
            <a:r>
              <a:rPr lang="en-US" sz="2700" dirty="0" err="1" smtClean="0"/>
              <a:t>cách</a:t>
            </a:r>
            <a:r>
              <a:rPr lang="en-US" sz="2700" dirty="0" smtClean="0"/>
              <a:t> </a:t>
            </a:r>
            <a:r>
              <a:rPr lang="en-US" sz="2700" dirty="0" err="1" smtClean="0"/>
              <a:t>tính</a:t>
            </a:r>
            <a:r>
              <a:rPr lang="en-US" sz="2700" dirty="0" smtClean="0"/>
              <a:t> </a:t>
            </a:r>
            <a:r>
              <a:rPr lang="en-US" sz="2700" dirty="0" err="1" smtClean="0"/>
              <a:t>toán</a:t>
            </a:r>
            <a:r>
              <a:rPr lang="en-US" sz="2700" dirty="0" smtClean="0"/>
              <a:t> </a:t>
            </a:r>
            <a:r>
              <a:rPr lang="en-US" sz="2700" dirty="0" err="1" smtClean="0"/>
              <a:t>và</a:t>
            </a:r>
            <a:r>
              <a:rPr lang="en-US" sz="2700" dirty="0" smtClean="0"/>
              <a:t> </a:t>
            </a:r>
            <a:r>
              <a:rPr lang="en-US" sz="2700" dirty="0" err="1" smtClean="0"/>
              <a:t>phân</a:t>
            </a:r>
            <a:r>
              <a:rPr lang="en-US" sz="2700" dirty="0" smtClean="0"/>
              <a:t> </a:t>
            </a:r>
            <a:r>
              <a:rPr lang="en-US" sz="2700" dirty="0" err="1" smtClean="0"/>
              <a:t>loại</a:t>
            </a:r>
            <a:r>
              <a:rPr lang="en-US" sz="2700" dirty="0" smtClean="0"/>
              <a:t> </a:t>
            </a:r>
            <a:r>
              <a:rPr lang="en-US" sz="2700" dirty="0" err="1" smtClean="0"/>
              <a:t>không</a:t>
            </a:r>
            <a:r>
              <a:rPr lang="en-US" sz="2700" dirty="0" smtClean="0"/>
              <a:t> </a:t>
            </a:r>
            <a:r>
              <a:rPr lang="en-US" sz="2700" dirty="0" err="1" smtClean="0"/>
              <a:t>thống</a:t>
            </a:r>
            <a:r>
              <a:rPr lang="en-US" sz="2700" dirty="0" smtClean="0"/>
              <a:t> </a:t>
            </a:r>
            <a:r>
              <a:rPr lang="en-US" sz="2700" dirty="0" err="1" smtClean="0"/>
              <a:t>nhất</a:t>
            </a:r>
            <a:r>
              <a:rPr lang="en-US" sz="2700" dirty="0" smtClean="0"/>
              <a:t> </a:t>
            </a:r>
            <a:r>
              <a:rPr lang="en-US" sz="2700" dirty="0" err="1" smtClean="0"/>
              <a:t>giữa</a:t>
            </a:r>
            <a:r>
              <a:rPr lang="en-US" sz="2700" dirty="0" smtClean="0"/>
              <a:t> DN, </a:t>
            </a:r>
            <a:r>
              <a:rPr lang="en-US" sz="2700" dirty="0" err="1" smtClean="0"/>
              <a:t>Cục</a:t>
            </a:r>
            <a:r>
              <a:rPr lang="en-US" sz="2700" dirty="0" smtClean="0"/>
              <a:t> </a:t>
            </a:r>
            <a:r>
              <a:rPr lang="en-US" sz="2700" dirty="0" err="1" smtClean="0"/>
              <a:t>thuế</a:t>
            </a:r>
            <a:r>
              <a:rPr lang="en-US" sz="2700" dirty="0" smtClean="0"/>
              <a:t> </a:t>
            </a:r>
            <a:r>
              <a:rPr lang="en-US" sz="2700" dirty="0" err="1" smtClean="0"/>
              <a:t>và</a:t>
            </a:r>
            <a:r>
              <a:rPr lang="en-US" sz="2700" dirty="0" smtClean="0"/>
              <a:t> </a:t>
            </a:r>
            <a:r>
              <a:rPr lang="en-US" sz="2700" dirty="0" err="1" smtClean="0"/>
              <a:t>Sở</a:t>
            </a:r>
            <a:r>
              <a:rPr lang="en-US" sz="2700" dirty="0" smtClean="0"/>
              <a:t> TN&amp;MT </a:t>
            </a:r>
            <a:r>
              <a:rPr lang="en-US" sz="2700" dirty="0" err="1" smtClean="0"/>
              <a:t>theo</a:t>
            </a:r>
            <a:r>
              <a:rPr lang="en-US" sz="2700" dirty="0" smtClean="0"/>
              <a:t> </a:t>
            </a:r>
            <a:r>
              <a:rPr lang="en-US" sz="2700" dirty="0" err="1" smtClean="0"/>
              <a:t>chức</a:t>
            </a:r>
            <a:r>
              <a:rPr lang="en-US" sz="2700" dirty="0" smtClean="0"/>
              <a:t> </a:t>
            </a:r>
            <a:r>
              <a:rPr lang="en-US" sz="2700" dirty="0" err="1" smtClean="0"/>
              <a:t>năng</a:t>
            </a:r>
            <a:r>
              <a:rPr lang="en-US" sz="2700" dirty="0" smtClean="0"/>
              <a:t> </a:t>
            </a:r>
            <a:r>
              <a:rPr lang="en-US" sz="2700" dirty="0" err="1" smtClean="0"/>
              <a:t>nhiệm</a:t>
            </a:r>
            <a:r>
              <a:rPr lang="en-US" sz="2700" dirty="0" smtClean="0"/>
              <a:t> </a:t>
            </a:r>
            <a:r>
              <a:rPr lang="en-US" sz="2700" dirty="0" err="1" smtClean="0"/>
              <a:t>vụ</a:t>
            </a:r>
            <a:r>
              <a:rPr lang="en-US" sz="2700" dirty="0" smtClean="0"/>
              <a:t> </a:t>
            </a:r>
            <a:r>
              <a:rPr lang="en-US" sz="2700" dirty="0" err="1" smtClean="0"/>
              <a:t>của</a:t>
            </a:r>
            <a:r>
              <a:rPr lang="en-US" sz="2700" dirty="0" smtClean="0"/>
              <a:t> </a:t>
            </a:r>
            <a:r>
              <a:rPr lang="en-US" sz="2700" dirty="0" err="1" smtClean="0"/>
              <a:t>từng</a:t>
            </a:r>
            <a:r>
              <a:rPr lang="en-US" sz="2700" dirty="0" smtClean="0"/>
              <a:t> </a:t>
            </a:r>
            <a:r>
              <a:rPr lang="en-US" sz="2700" dirty="0" err="1" smtClean="0"/>
              <a:t>cơ</a:t>
            </a:r>
            <a:r>
              <a:rPr lang="en-US" sz="2700" dirty="0" smtClean="0"/>
              <a:t> </a:t>
            </a:r>
            <a:r>
              <a:rPr lang="en-US" sz="2700" dirty="0" err="1" smtClean="0"/>
              <a:t>quan</a:t>
            </a:r>
            <a:r>
              <a:rPr lang="en-US" sz="2700" dirty="0" smtClean="0"/>
              <a:t>. </a:t>
            </a:r>
            <a:r>
              <a:rPr lang="en-US" sz="2700" dirty="0" err="1" smtClean="0"/>
              <a:t>Điều</a:t>
            </a:r>
            <a:r>
              <a:rPr lang="en-US" sz="2700" dirty="0" smtClean="0"/>
              <a:t> </a:t>
            </a:r>
            <a:r>
              <a:rPr lang="en-US" sz="2700" dirty="0" err="1" smtClean="0"/>
              <a:t>này</a:t>
            </a:r>
            <a:r>
              <a:rPr lang="en-US" sz="2700" dirty="0" smtClean="0"/>
              <a:t> </a:t>
            </a:r>
            <a:r>
              <a:rPr lang="en-US" sz="2700" dirty="0" err="1" smtClean="0"/>
              <a:t>cho</a:t>
            </a:r>
            <a:r>
              <a:rPr lang="en-US" sz="2700" dirty="0" smtClean="0"/>
              <a:t> </a:t>
            </a:r>
            <a:r>
              <a:rPr lang="en-US" sz="2700" dirty="0" err="1" smtClean="0"/>
              <a:t>thấy</a:t>
            </a:r>
            <a:r>
              <a:rPr lang="en-US" sz="2700" dirty="0" smtClean="0"/>
              <a:t> </a:t>
            </a:r>
            <a:r>
              <a:rPr lang="en-US" sz="2700" dirty="0" err="1" smtClean="0"/>
              <a:t>cần</a:t>
            </a:r>
            <a:r>
              <a:rPr lang="en-US" sz="2700" dirty="0" smtClean="0"/>
              <a:t> </a:t>
            </a:r>
            <a:r>
              <a:rPr lang="en-US" sz="2700" dirty="0" err="1" smtClean="0"/>
              <a:t>phải</a:t>
            </a:r>
            <a:r>
              <a:rPr lang="en-US" sz="2700" dirty="0" smtClean="0"/>
              <a:t> </a:t>
            </a:r>
            <a:r>
              <a:rPr lang="en-US" sz="2700" dirty="0" err="1" smtClean="0"/>
              <a:t>có</a:t>
            </a:r>
            <a:r>
              <a:rPr lang="en-US" sz="2700" dirty="0" smtClean="0"/>
              <a:t> </a:t>
            </a:r>
            <a:r>
              <a:rPr lang="en-US" sz="2700" dirty="0" err="1" smtClean="0"/>
              <a:t>nghiên</a:t>
            </a:r>
            <a:r>
              <a:rPr lang="en-US" sz="2700" dirty="0" smtClean="0"/>
              <a:t> </a:t>
            </a:r>
            <a:r>
              <a:rPr lang="en-US" sz="2700" dirty="0" err="1" smtClean="0"/>
              <a:t>cứu</a:t>
            </a:r>
            <a:r>
              <a:rPr lang="en-US" sz="2700" dirty="0" smtClean="0"/>
              <a:t>, </a:t>
            </a:r>
            <a:r>
              <a:rPr lang="en-US" sz="2700" dirty="0" err="1" smtClean="0"/>
              <a:t>kiểm</a:t>
            </a:r>
            <a:r>
              <a:rPr lang="en-US" sz="2700" dirty="0" smtClean="0"/>
              <a:t> </a:t>
            </a:r>
            <a:r>
              <a:rPr lang="en-US" sz="2700" dirty="0" err="1" smtClean="0"/>
              <a:t>tra</a:t>
            </a:r>
            <a:r>
              <a:rPr lang="en-US" sz="2700" dirty="0" smtClean="0"/>
              <a:t> </a:t>
            </a:r>
            <a:r>
              <a:rPr lang="en-US" sz="2700" dirty="0" err="1" smtClean="0"/>
              <a:t>lại</a:t>
            </a:r>
            <a:r>
              <a:rPr lang="en-US" sz="2700" dirty="0" smtClean="0"/>
              <a:t> </a:t>
            </a:r>
            <a:r>
              <a:rPr lang="en-US" sz="2700" dirty="0" err="1" smtClean="0"/>
              <a:t>các</a:t>
            </a:r>
            <a:r>
              <a:rPr lang="en-US" sz="2700" dirty="0" smtClean="0"/>
              <a:t> </a:t>
            </a:r>
            <a:r>
              <a:rPr lang="en-US" sz="2700" dirty="0" err="1" smtClean="0"/>
              <a:t>biểu</a:t>
            </a:r>
            <a:r>
              <a:rPr lang="en-US" sz="2700" dirty="0" smtClean="0"/>
              <a:t> </a:t>
            </a:r>
            <a:r>
              <a:rPr lang="en-US" sz="2700" dirty="0" err="1" smtClean="0"/>
              <a:t>mẫu</a:t>
            </a:r>
            <a:r>
              <a:rPr lang="en-US" sz="2700" dirty="0" smtClean="0"/>
              <a:t> </a:t>
            </a:r>
            <a:r>
              <a:rPr lang="en-US" sz="2700" dirty="0" err="1" smtClean="0"/>
              <a:t>thu</a:t>
            </a:r>
            <a:r>
              <a:rPr lang="en-US" sz="2700" dirty="0" smtClean="0"/>
              <a:t> </a:t>
            </a:r>
            <a:r>
              <a:rPr lang="en-US" sz="2700" dirty="0" err="1" smtClean="0"/>
              <a:t>thập</a:t>
            </a:r>
            <a:r>
              <a:rPr lang="en-US" sz="2700" dirty="0" smtClean="0"/>
              <a:t> </a:t>
            </a:r>
            <a:r>
              <a:rPr lang="en-US" sz="2700" dirty="0" err="1" smtClean="0"/>
              <a:t>thông</a:t>
            </a:r>
            <a:r>
              <a:rPr lang="en-US" sz="2700" dirty="0" smtClean="0"/>
              <a:t> tin </a:t>
            </a:r>
            <a:r>
              <a:rPr lang="en-US" sz="2700" dirty="0" err="1" smtClean="0"/>
              <a:t>hoặc</a:t>
            </a:r>
            <a:r>
              <a:rPr lang="en-US" sz="2700" dirty="0" smtClean="0"/>
              <a:t> </a:t>
            </a:r>
            <a:r>
              <a:rPr lang="en-US" sz="2700" dirty="0" err="1" smtClean="0"/>
              <a:t>có</a:t>
            </a:r>
            <a:r>
              <a:rPr lang="en-US" sz="2700" dirty="0" smtClean="0"/>
              <a:t> </a:t>
            </a:r>
            <a:r>
              <a:rPr lang="en-US" sz="2700" dirty="0" err="1" smtClean="0"/>
              <a:t>hướng</a:t>
            </a:r>
            <a:r>
              <a:rPr lang="en-US" sz="2700" dirty="0" smtClean="0"/>
              <a:t> </a:t>
            </a:r>
            <a:r>
              <a:rPr lang="en-US" sz="2700" dirty="0" err="1" smtClean="0"/>
              <a:t>dẫn</a:t>
            </a:r>
            <a:r>
              <a:rPr lang="en-US" sz="2700" dirty="0" smtClean="0"/>
              <a:t> </a:t>
            </a:r>
            <a:r>
              <a:rPr lang="en-US" sz="2700" dirty="0" err="1" smtClean="0"/>
              <a:t>cụ</a:t>
            </a:r>
            <a:r>
              <a:rPr lang="en-US" sz="2700" dirty="0" smtClean="0"/>
              <a:t> </a:t>
            </a:r>
            <a:r>
              <a:rPr lang="en-US" sz="2700" dirty="0" err="1" smtClean="0"/>
              <a:t>thể</a:t>
            </a:r>
            <a:r>
              <a:rPr lang="en-US" sz="2700" dirty="0" smtClean="0"/>
              <a:t> </a:t>
            </a:r>
            <a:r>
              <a:rPr lang="en-US" sz="2700" dirty="0" err="1" smtClean="0"/>
              <a:t>cho</a:t>
            </a:r>
            <a:r>
              <a:rPr lang="en-US" sz="2700" dirty="0" smtClean="0"/>
              <a:t> </a:t>
            </a:r>
            <a:r>
              <a:rPr lang="en-US" sz="2700" dirty="0" err="1" smtClean="0"/>
              <a:t>các</a:t>
            </a:r>
            <a:r>
              <a:rPr lang="en-US" sz="2700" dirty="0" smtClean="0"/>
              <a:t> </a:t>
            </a:r>
            <a:r>
              <a:rPr lang="en-US" sz="2700" dirty="0" err="1" smtClean="0"/>
              <a:t>đơn</a:t>
            </a:r>
            <a:r>
              <a:rPr lang="en-US" sz="2700" dirty="0" smtClean="0"/>
              <a:t> </a:t>
            </a:r>
            <a:r>
              <a:rPr lang="en-US" sz="2700" dirty="0" err="1" smtClean="0"/>
              <a:t>vị</a:t>
            </a:r>
            <a:r>
              <a:rPr lang="en-US" sz="2700" dirty="0" smtClean="0"/>
              <a:t> </a:t>
            </a:r>
            <a:r>
              <a:rPr lang="en-US" sz="2700" dirty="0" err="1" smtClean="0"/>
              <a:t>về</a:t>
            </a:r>
            <a:r>
              <a:rPr lang="en-US" sz="2700" dirty="0" smtClean="0"/>
              <a:t> </a:t>
            </a:r>
            <a:r>
              <a:rPr lang="en-US" sz="2700" dirty="0" err="1" smtClean="0"/>
              <a:t>biểu</a:t>
            </a:r>
            <a:r>
              <a:rPr lang="en-US" sz="2700" dirty="0" smtClean="0"/>
              <a:t> </a:t>
            </a:r>
            <a:r>
              <a:rPr lang="en-US" sz="2700" dirty="0" err="1" smtClean="0"/>
              <a:t>mẫu</a:t>
            </a:r>
            <a:r>
              <a:rPr lang="en-US" sz="2700" dirty="0" smtClean="0"/>
              <a:t>. </a:t>
            </a:r>
          </a:p>
          <a:p>
            <a:pPr algn="just"/>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b="1" dirty="0" smtClean="0"/>
              <a:t>TÓM TẮT </a:t>
            </a:r>
            <a:endParaRPr lang="en-US" dirty="0"/>
          </a:p>
        </p:txBody>
      </p:sp>
      <p:sp>
        <p:nvSpPr>
          <p:cNvPr id="3" name="Content Placeholder 2"/>
          <p:cNvSpPr>
            <a:spLocks noGrp="1"/>
          </p:cNvSpPr>
          <p:nvPr>
            <p:ph sz="quarter" idx="1"/>
          </p:nvPr>
        </p:nvSpPr>
        <p:spPr>
          <a:xfrm>
            <a:off x="457200" y="1066800"/>
            <a:ext cx="8001000" cy="5407152"/>
          </a:xfrm>
        </p:spPr>
        <p:txBody>
          <a:bodyPr>
            <a:normAutofit/>
          </a:bodyPr>
          <a:lstStyle/>
          <a:p>
            <a:pPr>
              <a:buNone/>
            </a:pPr>
            <a:r>
              <a:rPr lang="en-US" sz="3200" dirty="0" smtClean="0"/>
              <a:t/>
            </a:r>
            <a:br>
              <a:rPr lang="en-US" sz="3200" dirty="0" smtClean="0"/>
            </a:br>
            <a:r>
              <a:rPr lang="en-US" sz="3200" dirty="0" err="1" smtClean="0"/>
              <a:t>Mục</a:t>
            </a:r>
            <a:r>
              <a:rPr lang="en-US" sz="3200" dirty="0" smtClean="0"/>
              <a:t> I. </a:t>
            </a:r>
            <a:r>
              <a:rPr lang="en-US" sz="3200" dirty="0" err="1" smtClean="0"/>
              <a:t>Khái</a:t>
            </a:r>
            <a:r>
              <a:rPr lang="en-US" sz="3200" dirty="0" smtClean="0"/>
              <a:t> </a:t>
            </a:r>
            <a:r>
              <a:rPr lang="en-US" sz="3200" dirty="0" err="1" smtClean="0"/>
              <a:t>quát</a:t>
            </a:r>
            <a:r>
              <a:rPr lang="en-US" sz="3200" dirty="0" smtClean="0"/>
              <a:t> </a:t>
            </a:r>
            <a:r>
              <a:rPr lang="en-US" sz="3200" dirty="0" err="1" smtClean="0"/>
              <a:t>lại</a:t>
            </a:r>
            <a:r>
              <a:rPr lang="en-US" sz="3200" dirty="0" smtClean="0"/>
              <a:t> </a:t>
            </a:r>
            <a:r>
              <a:rPr lang="en-US" sz="3200" dirty="0" err="1" smtClean="0"/>
              <a:t>toàn</a:t>
            </a:r>
            <a:r>
              <a:rPr lang="en-US" sz="3200" dirty="0" smtClean="0"/>
              <a:t> </a:t>
            </a:r>
            <a:r>
              <a:rPr lang="en-US" sz="3200" dirty="0" err="1" smtClean="0"/>
              <a:t>bộ</a:t>
            </a:r>
            <a:r>
              <a:rPr lang="en-US" sz="3200" dirty="0" smtClean="0"/>
              <a:t> </a:t>
            </a:r>
            <a:r>
              <a:rPr lang="en-US" sz="3200" dirty="0" err="1" smtClean="0"/>
              <a:t>báo</a:t>
            </a:r>
            <a:r>
              <a:rPr lang="en-US" sz="3200" dirty="0" smtClean="0"/>
              <a:t> </a:t>
            </a:r>
            <a:r>
              <a:rPr lang="en-US" sz="3200" dirty="0" err="1" smtClean="0"/>
              <a:t>cáo</a:t>
            </a:r>
            <a:r>
              <a:rPr lang="en-US" sz="3200" dirty="0" smtClean="0"/>
              <a:t>. </a:t>
            </a:r>
          </a:p>
          <a:p>
            <a:pPr algn="just"/>
            <a:r>
              <a:rPr lang="en-US" sz="3200" dirty="0" err="1" smtClean="0"/>
              <a:t>Mục</a:t>
            </a:r>
            <a:r>
              <a:rPr lang="en-US" sz="3200" dirty="0" smtClean="0"/>
              <a:t> II. </a:t>
            </a:r>
            <a:r>
              <a:rPr lang="en-US" sz="3200" dirty="0" err="1" smtClean="0"/>
              <a:t>Giới</a:t>
            </a:r>
            <a:r>
              <a:rPr lang="en-US" sz="3200" dirty="0" smtClean="0"/>
              <a:t> </a:t>
            </a:r>
            <a:r>
              <a:rPr lang="en-US" sz="3200" dirty="0" err="1" smtClean="0"/>
              <a:t>thiệu</a:t>
            </a:r>
            <a:r>
              <a:rPr lang="en-US" sz="3200" dirty="0" smtClean="0"/>
              <a:t> </a:t>
            </a:r>
            <a:r>
              <a:rPr lang="en-US" sz="3200" dirty="0" err="1" smtClean="0"/>
              <a:t>chung</a:t>
            </a:r>
            <a:r>
              <a:rPr lang="en-US" sz="3200" dirty="0" smtClean="0"/>
              <a:t> </a:t>
            </a:r>
          </a:p>
          <a:p>
            <a:pPr algn="just"/>
            <a:r>
              <a:rPr lang="nl-NL" sz="3200" dirty="0" smtClean="0"/>
              <a:t>Mục III. Các phát hiện chính thông qua thu thập thông tin, tổng hợp thông tin, xử lý thông tin </a:t>
            </a:r>
          </a:p>
          <a:p>
            <a:pPr algn="just"/>
            <a:r>
              <a:rPr lang="nl-NL" sz="3200" dirty="0" smtClean="0"/>
              <a:t>Mục IV. Kết luận.</a:t>
            </a:r>
          </a:p>
          <a:p>
            <a:pPr algn="just"/>
            <a:r>
              <a:rPr lang="nl-NL" sz="3200" dirty="0" smtClean="0"/>
              <a:t>Mục V. Khuyến nghị. </a:t>
            </a:r>
            <a:endParaRPr lang="en-US" sz="3200"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96200" cy="1066800"/>
          </a:xfrm>
        </p:spPr>
        <p:txBody>
          <a:bodyPr>
            <a:normAutofit fontScale="90000"/>
          </a:bodyPr>
          <a:lstStyle/>
          <a:p>
            <a:pPr algn="ctr"/>
            <a:r>
              <a:rPr lang="en-US" dirty="0" smtClean="0"/>
              <a:t>B3. So </a:t>
            </a:r>
            <a:r>
              <a:rPr lang="en-US" dirty="0" err="1" smtClean="0"/>
              <a:t>sánh</a:t>
            </a:r>
            <a:r>
              <a:rPr lang="en-US" dirty="0" smtClean="0"/>
              <a:t> </a:t>
            </a:r>
            <a:r>
              <a:rPr lang="en-US" dirty="0" err="1" smtClean="0"/>
              <a:t>số</a:t>
            </a:r>
            <a:r>
              <a:rPr lang="en-US" dirty="0" smtClean="0"/>
              <a:t> </a:t>
            </a:r>
            <a:r>
              <a:rPr lang="en-US" dirty="0" err="1" smtClean="0"/>
              <a:t>nộp</a:t>
            </a:r>
            <a:r>
              <a:rPr lang="en-US" dirty="0" smtClean="0"/>
              <a:t> NS </a:t>
            </a:r>
            <a:r>
              <a:rPr lang="en-US" dirty="0" err="1" smtClean="0"/>
              <a:t>từ</a:t>
            </a:r>
            <a:r>
              <a:rPr lang="en-US" dirty="0" smtClean="0"/>
              <a:t> </a:t>
            </a:r>
            <a:r>
              <a:rPr lang="en-US" dirty="0" err="1" smtClean="0"/>
              <a:t>doanh</a:t>
            </a:r>
            <a:r>
              <a:rPr lang="en-US" dirty="0" smtClean="0"/>
              <a:t> </a:t>
            </a:r>
            <a:r>
              <a:rPr lang="en-US" dirty="0" err="1" smtClean="0"/>
              <a:t>nghiệp</a:t>
            </a:r>
            <a:r>
              <a:rPr lang="en-US" dirty="0" smtClean="0"/>
              <a:t> - </a:t>
            </a:r>
            <a:r>
              <a:rPr lang="en-US" dirty="0" err="1" smtClean="0"/>
              <a:t>thu</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từ</a:t>
            </a:r>
            <a:r>
              <a:rPr lang="en-US" dirty="0" smtClean="0"/>
              <a:t> </a:t>
            </a:r>
            <a:r>
              <a:rPr lang="en-US" dirty="0" err="1" smtClean="0"/>
              <a:t>Cục</a:t>
            </a:r>
            <a:r>
              <a:rPr lang="en-US" dirty="0" smtClean="0"/>
              <a:t> </a:t>
            </a:r>
            <a:r>
              <a:rPr lang="en-US" dirty="0" err="1" smtClean="0"/>
              <a:t>thuế</a:t>
            </a:r>
            <a:r>
              <a:rPr lang="en-US" dirty="0" smtClean="0"/>
              <a:t> </a:t>
            </a:r>
            <a:r>
              <a:rPr lang="en-US" dirty="0" err="1" smtClean="0"/>
              <a:t>và</a:t>
            </a:r>
            <a:r>
              <a:rPr lang="en-US" dirty="0" smtClean="0"/>
              <a:t> </a:t>
            </a:r>
            <a:r>
              <a:rPr lang="en-US" dirty="0" err="1" smtClean="0"/>
              <a:t>Sở</a:t>
            </a:r>
            <a:r>
              <a:rPr lang="en-US" dirty="0" smtClean="0"/>
              <a:t> TN&amp;MT</a:t>
            </a:r>
            <a:endParaRPr lang="en-US" dirty="0"/>
          </a:p>
        </p:txBody>
      </p:sp>
      <p:graphicFrame>
        <p:nvGraphicFramePr>
          <p:cNvPr id="6" name="Content Placeholder 5"/>
          <p:cNvGraphicFramePr>
            <a:graphicFrameLocks noGrp="1"/>
          </p:cNvGraphicFramePr>
          <p:nvPr>
            <p:ph sz="quarter" idx="1"/>
          </p:nvPr>
        </p:nvGraphicFramePr>
        <p:xfrm>
          <a:off x="457200" y="1143000"/>
          <a:ext cx="7848600" cy="5105397"/>
        </p:xfrm>
        <a:graphic>
          <a:graphicData uri="http://schemas.openxmlformats.org/drawingml/2006/table">
            <a:tbl>
              <a:tblPr firstRow="1" bandRow="1">
                <a:tableStyleId>{5C22544A-7EE6-4342-B048-85BDC9FD1C3A}</a:tableStyleId>
              </a:tblPr>
              <a:tblGrid>
                <a:gridCol w="640702"/>
                <a:gridCol w="2498738"/>
                <a:gridCol w="1569720"/>
                <a:gridCol w="1569720"/>
                <a:gridCol w="1569720"/>
              </a:tblGrid>
              <a:tr h="607587">
                <a:tc>
                  <a:txBody>
                    <a:bodyPr/>
                    <a:lstStyle/>
                    <a:p>
                      <a:pPr marL="0" marR="0" indent="180340" algn="ctr">
                        <a:lnSpc>
                          <a:spcPct val="115000"/>
                        </a:lnSpc>
                        <a:spcBef>
                          <a:spcPts val="400"/>
                        </a:spcBef>
                        <a:spcAft>
                          <a:spcPts val="400"/>
                        </a:spcAft>
                      </a:pPr>
                      <a:r>
                        <a:rPr lang="en-US" sz="1200" b="1" dirty="0">
                          <a:latin typeface="Times New Roman"/>
                          <a:ea typeface="Calibri"/>
                          <a:cs typeface="Times New Roman"/>
                        </a:rPr>
                        <a:t>TT</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a:latin typeface="Times New Roman"/>
                          <a:ea typeface="Calibri"/>
                          <a:cs typeface="Times New Roman"/>
                        </a:rPr>
                        <a:t>Tên doanh nghiệp</a:t>
                      </a:r>
                      <a:endParaRPr lang="en-US" sz="110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dirty="0" err="1">
                          <a:latin typeface="Times New Roman"/>
                          <a:ea typeface="Calibri"/>
                          <a:cs typeface="Times New Roman"/>
                        </a:rPr>
                        <a:t>Cục</a:t>
                      </a:r>
                      <a:r>
                        <a:rPr lang="en-US" sz="1200" b="1" dirty="0">
                          <a:latin typeface="Times New Roman"/>
                          <a:ea typeface="Calibri"/>
                          <a:cs typeface="Times New Roman"/>
                        </a:rPr>
                        <a:t> </a:t>
                      </a:r>
                      <a:r>
                        <a:rPr lang="en-US" sz="1200" b="1" dirty="0" err="1">
                          <a:latin typeface="Times New Roman"/>
                          <a:ea typeface="Calibri"/>
                          <a:cs typeface="Times New Roman"/>
                        </a:rPr>
                        <a:t>thuế</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a:latin typeface="Times New Roman"/>
                          <a:ea typeface="Calibri"/>
                          <a:cs typeface="Times New Roman"/>
                        </a:rPr>
                        <a:t>Số TNMT</a:t>
                      </a:r>
                      <a:endParaRPr lang="en-US" sz="110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a:latin typeface="Times New Roman"/>
                          <a:ea typeface="Calibri"/>
                          <a:cs typeface="Times New Roman"/>
                        </a:rPr>
                        <a:t>DN báo cáo</a:t>
                      </a:r>
                      <a:endParaRPr lang="en-US" sz="1100">
                        <a:latin typeface="Calibri"/>
                        <a:ea typeface="Calibri"/>
                        <a:cs typeface="Times New Roman"/>
                      </a:endParaRPr>
                    </a:p>
                  </a:txBody>
                  <a:tcPr marL="68580" marR="68580" marT="0" marB="0"/>
                </a:tc>
              </a:tr>
              <a:tr h="607587">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TNHH Minh Hưng</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2.716.000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1.435.000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2.482.738</a:t>
                      </a:r>
                      <a:endParaRPr lang="en-US" sz="1100">
                        <a:latin typeface="Calibri"/>
                        <a:ea typeface="Calibri"/>
                        <a:cs typeface="Times New Roman"/>
                      </a:endParaRPr>
                    </a:p>
                  </a:txBody>
                  <a:tcPr marL="68580" marR="68580" marT="0" marB="0"/>
                </a:tc>
              </a:tr>
              <a:tr h="689154">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TNHH MTV Sơn Dũng Quảng Trị</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57.000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776.544</a:t>
                      </a:r>
                      <a:endParaRPr lang="en-US" sz="1100">
                        <a:latin typeface="Calibri"/>
                        <a:ea typeface="Calibri"/>
                        <a:cs typeface="Times New Roman"/>
                      </a:endParaRPr>
                    </a:p>
                  </a:txBody>
                  <a:tcPr marL="68580" marR="68580" marT="0" marB="0"/>
                </a:tc>
              </a:tr>
              <a:tr h="607587">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cổ phần Tân Hưng</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2.824.000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3.679.000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r>
              <a:tr h="689154">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cổ phần khoáng sản Quảng Trị</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6.976.000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16.297.000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17.308.735</a:t>
                      </a:r>
                      <a:endParaRPr lang="en-US" sz="1100">
                        <a:latin typeface="Calibri"/>
                        <a:ea typeface="Calibri"/>
                        <a:cs typeface="Times New Roman"/>
                      </a:endParaRPr>
                    </a:p>
                  </a:txBody>
                  <a:tcPr marL="68580" marR="68580" marT="0" marB="0"/>
                </a:tc>
              </a:tr>
              <a:tr h="607587">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cổ phần Thiên Tân</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15.786.000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11.879.000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20.897.000</a:t>
                      </a:r>
                      <a:endParaRPr lang="en-US" sz="1100">
                        <a:latin typeface="Calibri"/>
                        <a:ea typeface="Calibri"/>
                        <a:cs typeface="Times New Roman"/>
                      </a:endParaRPr>
                    </a:p>
                  </a:txBody>
                  <a:tcPr marL="68580" marR="68580" marT="0" marB="0"/>
                </a:tc>
              </a:tr>
              <a:tr h="607587">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CP ĐT và KS Vico Quảng Trị</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12.732.000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30.601.000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36.754.694</a:t>
                      </a:r>
                      <a:endParaRPr lang="en-US" sz="1100">
                        <a:latin typeface="Calibri"/>
                        <a:ea typeface="Calibri"/>
                        <a:cs typeface="Times New Roman"/>
                      </a:endParaRPr>
                    </a:p>
                  </a:txBody>
                  <a:tcPr marL="68580" marR="68580" marT="0" marB="0"/>
                </a:tc>
              </a:tr>
              <a:tr h="689154">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CP khoáng sản Hưng Phát Quảng Trị</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264.000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dirty="0">
                          <a:latin typeface="Times New Roman"/>
                          <a:ea typeface="Calibri"/>
                          <a:cs typeface="Times New Roman"/>
                        </a:rPr>
                        <a:t>240.445</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96200" cy="1066800"/>
          </a:xfrm>
        </p:spPr>
        <p:txBody>
          <a:bodyPr>
            <a:normAutofit fontScale="90000"/>
          </a:bodyPr>
          <a:lstStyle/>
          <a:p>
            <a:pPr algn="ctr"/>
            <a:r>
              <a:rPr lang="en-US" dirty="0" smtClean="0"/>
              <a:t>B3. So </a:t>
            </a:r>
            <a:r>
              <a:rPr lang="en-US" dirty="0" err="1" smtClean="0"/>
              <a:t>sánh</a:t>
            </a:r>
            <a:r>
              <a:rPr lang="en-US" dirty="0" smtClean="0"/>
              <a:t> </a:t>
            </a:r>
            <a:r>
              <a:rPr lang="en-US" dirty="0" err="1" smtClean="0"/>
              <a:t>số</a:t>
            </a:r>
            <a:r>
              <a:rPr lang="en-US" dirty="0" smtClean="0"/>
              <a:t> </a:t>
            </a:r>
            <a:r>
              <a:rPr lang="en-US" dirty="0" err="1" smtClean="0"/>
              <a:t>nộp</a:t>
            </a:r>
            <a:r>
              <a:rPr lang="en-US" dirty="0" smtClean="0"/>
              <a:t> NS </a:t>
            </a:r>
            <a:r>
              <a:rPr lang="en-US" dirty="0" err="1" smtClean="0"/>
              <a:t>từ</a:t>
            </a:r>
            <a:r>
              <a:rPr lang="en-US" dirty="0" smtClean="0"/>
              <a:t> </a:t>
            </a:r>
            <a:r>
              <a:rPr lang="en-US" dirty="0" err="1" smtClean="0"/>
              <a:t>doanh</a:t>
            </a:r>
            <a:r>
              <a:rPr lang="en-US" dirty="0" smtClean="0"/>
              <a:t> </a:t>
            </a:r>
            <a:r>
              <a:rPr lang="en-US" dirty="0" err="1" smtClean="0"/>
              <a:t>nghiệp</a:t>
            </a:r>
            <a:r>
              <a:rPr lang="en-US" dirty="0" smtClean="0"/>
              <a:t> - </a:t>
            </a:r>
            <a:r>
              <a:rPr lang="en-US" dirty="0" err="1" smtClean="0"/>
              <a:t>thu</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từ</a:t>
            </a:r>
            <a:r>
              <a:rPr lang="en-US" dirty="0" smtClean="0"/>
              <a:t> </a:t>
            </a:r>
            <a:r>
              <a:rPr lang="en-US" dirty="0" err="1" smtClean="0"/>
              <a:t>Cục</a:t>
            </a:r>
            <a:r>
              <a:rPr lang="en-US" dirty="0" smtClean="0"/>
              <a:t> </a:t>
            </a:r>
            <a:r>
              <a:rPr lang="en-US" dirty="0" err="1" smtClean="0"/>
              <a:t>thuế</a:t>
            </a:r>
            <a:r>
              <a:rPr lang="en-US" dirty="0" smtClean="0"/>
              <a:t> </a:t>
            </a:r>
            <a:r>
              <a:rPr lang="en-US" dirty="0" err="1" smtClean="0"/>
              <a:t>và</a:t>
            </a:r>
            <a:r>
              <a:rPr lang="en-US" dirty="0" smtClean="0"/>
              <a:t> </a:t>
            </a:r>
            <a:r>
              <a:rPr lang="en-US" dirty="0" err="1" smtClean="0"/>
              <a:t>Sở</a:t>
            </a:r>
            <a:r>
              <a:rPr lang="en-US" dirty="0" smtClean="0"/>
              <a:t> TN&amp;MT</a:t>
            </a:r>
            <a:endParaRPr lang="en-US" dirty="0"/>
          </a:p>
        </p:txBody>
      </p:sp>
      <p:graphicFrame>
        <p:nvGraphicFramePr>
          <p:cNvPr id="6" name="Content Placeholder 5"/>
          <p:cNvGraphicFramePr>
            <a:graphicFrameLocks noGrp="1"/>
          </p:cNvGraphicFramePr>
          <p:nvPr>
            <p:ph sz="quarter" idx="1"/>
          </p:nvPr>
        </p:nvGraphicFramePr>
        <p:xfrm>
          <a:off x="457200" y="1143000"/>
          <a:ext cx="7848600" cy="5061696"/>
        </p:xfrm>
        <a:graphic>
          <a:graphicData uri="http://schemas.openxmlformats.org/drawingml/2006/table">
            <a:tbl>
              <a:tblPr firstRow="1" bandRow="1">
                <a:tableStyleId>{5C22544A-7EE6-4342-B048-85BDC9FD1C3A}</a:tableStyleId>
              </a:tblPr>
              <a:tblGrid>
                <a:gridCol w="640702"/>
                <a:gridCol w="2498738"/>
                <a:gridCol w="1569720"/>
                <a:gridCol w="1569720"/>
                <a:gridCol w="1569720"/>
              </a:tblGrid>
              <a:tr h="538321">
                <a:tc>
                  <a:txBody>
                    <a:bodyPr/>
                    <a:lstStyle/>
                    <a:p>
                      <a:pPr marL="0" marR="0" indent="180340" algn="ctr">
                        <a:lnSpc>
                          <a:spcPct val="115000"/>
                        </a:lnSpc>
                        <a:spcBef>
                          <a:spcPts val="400"/>
                        </a:spcBef>
                        <a:spcAft>
                          <a:spcPts val="400"/>
                        </a:spcAft>
                      </a:pPr>
                      <a:r>
                        <a:rPr lang="en-US" sz="1200" b="1" dirty="0">
                          <a:latin typeface="Times New Roman"/>
                          <a:ea typeface="Calibri"/>
                          <a:cs typeface="Times New Roman"/>
                        </a:rPr>
                        <a:t>TT</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a:latin typeface="Times New Roman"/>
                          <a:ea typeface="Calibri"/>
                          <a:cs typeface="Times New Roman"/>
                        </a:rPr>
                        <a:t>Tên doanh nghiệp</a:t>
                      </a:r>
                      <a:endParaRPr lang="en-US" sz="110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dirty="0" err="1">
                          <a:latin typeface="Times New Roman"/>
                          <a:ea typeface="Calibri"/>
                          <a:cs typeface="Times New Roman"/>
                        </a:rPr>
                        <a:t>Cục</a:t>
                      </a:r>
                      <a:r>
                        <a:rPr lang="en-US" sz="1200" b="1" dirty="0">
                          <a:latin typeface="Times New Roman"/>
                          <a:ea typeface="Calibri"/>
                          <a:cs typeface="Times New Roman"/>
                        </a:rPr>
                        <a:t> </a:t>
                      </a:r>
                      <a:r>
                        <a:rPr lang="en-US" sz="1200" b="1" dirty="0" err="1">
                          <a:latin typeface="Times New Roman"/>
                          <a:ea typeface="Calibri"/>
                          <a:cs typeface="Times New Roman"/>
                        </a:rPr>
                        <a:t>thuế</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a:latin typeface="Times New Roman"/>
                          <a:ea typeface="Calibri"/>
                          <a:cs typeface="Times New Roman"/>
                        </a:rPr>
                        <a:t>Số TNMT</a:t>
                      </a:r>
                      <a:endParaRPr lang="en-US" sz="1100">
                        <a:latin typeface="Calibri"/>
                        <a:ea typeface="Calibri"/>
                        <a:cs typeface="Times New Roman"/>
                      </a:endParaRPr>
                    </a:p>
                  </a:txBody>
                  <a:tcPr marL="68580" marR="68580" marT="0" marB="0"/>
                </a:tc>
                <a:tc>
                  <a:txBody>
                    <a:bodyPr/>
                    <a:lstStyle/>
                    <a:p>
                      <a:pPr marL="0" marR="0" algn="ctr">
                        <a:lnSpc>
                          <a:spcPct val="115000"/>
                        </a:lnSpc>
                        <a:spcBef>
                          <a:spcPts val="400"/>
                        </a:spcBef>
                        <a:spcAft>
                          <a:spcPts val="400"/>
                        </a:spcAft>
                      </a:pPr>
                      <a:r>
                        <a:rPr lang="en-US" sz="1200" b="1">
                          <a:latin typeface="Times New Roman"/>
                          <a:ea typeface="Calibri"/>
                          <a:cs typeface="Times New Roman"/>
                        </a:rPr>
                        <a:t>DN báo cáo</a:t>
                      </a:r>
                      <a:endParaRPr lang="en-US" sz="1100">
                        <a:latin typeface="Calibri"/>
                        <a:ea typeface="Calibri"/>
                        <a:cs typeface="Times New Roman"/>
                      </a:endParaRPr>
                    </a:p>
                  </a:txBody>
                  <a:tcPr marL="68580" marR="68580" marT="0" marB="0"/>
                </a:tc>
              </a:tr>
              <a:tr h="538321">
                <a:tc>
                  <a:txBody>
                    <a:bodyPr/>
                    <a:lstStyle/>
                    <a:p>
                      <a:pPr marL="0" marR="0" indent="180340" algn="ctr">
                        <a:lnSpc>
                          <a:spcPct val="115000"/>
                        </a:lnSpc>
                        <a:spcBef>
                          <a:spcPts val="400"/>
                        </a:spcBef>
                        <a:spcAft>
                          <a:spcPts val="400"/>
                        </a:spcAft>
                      </a:pPr>
                      <a:r>
                        <a:rPr lang="en-US" sz="1200" dirty="0">
                          <a:latin typeface="Times New Roman"/>
                          <a:ea typeface="Calibri"/>
                          <a:cs typeface="Times New Roman"/>
                        </a:rPr>
                        <a:t>8</a:t>
                      </a:r>
                      <a:endParaRPr lang="en-US" sz="1100" dirty="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TNHH MTV Nguyên Hà</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484.106</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567.600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923.497</a:t>
                      </a:r>
                      <a:endParaRPr lang="en-US" sz="1100">
                        <a:latin typeface="Calibri"/>
                        <a:ea typeface="Calibri"/>
                        <a:cs typeface="Times New Roman"/>
                      </a:endParaRPr>
                    </a:p>
                  </a:txBody>
                  <a:tcPr marL="68580" marR="68580" marT="0" marB="0"/>
                </a:tc>
              </a:tr>
              <a:tr h="538321">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TNHH MTV Phúc Lan Quảng Trị</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29.274</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60.000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89.273</a:t>
                      </a:r>
                      <a:endParaRPr lang="en-US" sz="1100">
                        <a:latin typeface="Calibri"/>
                        <a:ea typeface="Calibri"/>
                        <a:cs typeface="Times New Roman"/>
                      </a:endParaRPr>
                    </a:p>
                  </a:txBody>
                  <a:tcPr marL="68580" marR="68580" marT="0" marB="0"/>
                </a:tc>
              </a:tr>
              <a:tr h="610590">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TNHH Nguyên Đức Hà</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36.000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11.837.902</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219.119</a:t>
                      </a:r>
                      <a:endParaRPr lang="en-US" sz="1100">
                        <a:latin typeface="Calibri"/>
                        <a:ea typeface="Calibri"/>
                        <a:cs typeface="Times New Roman"/>
                      </a:endParaRPr>
                    </a:p>
                  </a:txBody>
                  <a:tcPr marL="68580" marR="68580" marT="0" marB="0"/>
                </a:tc>
              </a:tr>
              <a:tr h="538321">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11</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CP Thiên Phú</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361.303</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2.424.000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686.578</a:t>
                      </a:r>
                      <a:endParaRPr lang="en-US" sz="1100">
                        <a:latin typeface="Calibri"/>
                        <a:ea typeface="Calibri"/>
                        <a:cs typeface="Times New Roman"/>
                      </a:endParaRPr>
                    </a:p>
                  </a:txBody>
                  <a:tcPr marL="68580" marR="68580" marT="0" marB="0"/>
                </a:tc>
              </a:tr>
              <a:tr h="610590">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12</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TNHH MTV số 1 Thành Thành Công</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430.000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1.241.400</a:t>
                      </a:r>
                      <a:endParaRPr lang="en-US" sz="1100">
                        <a:latin typeface="Calibri"/>
                        <a:ea typeface="Calibri"/>
                        <a:cs typeface="Times New Roman"/>
                      </a:endParaRPr>
                    </a:p>
                  </a:txBody>
                  <a:tcPr marL="68580" marR="68580" marT="0" marB="0"/>
                </a:tc>
              </a:tr>
              <a:tr h="538321">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13</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Cổ phần Sông Nhùng</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31.594</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141.792</a:t>
                      </a:r>
                      <a:endParaRPr lang="en-US" sz="1100">
                        <a:latin typeface="Calibri"/>
                        <a:ea typeface="Calibri"/>
                        <a:cs typeface="Times New Roman"/>
                      </a:endParaRPr>
                    </a:p>
                  </a:txBody>
                  <a:tcPr marL="68580" marR="68580" marT="0" marB="0"/>
                </a:tc>
              </a:tr>
              <a:tr h="538321">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14</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Công ty cổ phần xây dựng giao thông Quảng Trị</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462.100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1.908.030</a:t>
                      </a:r>
                      <a:endParaRPr lang="en-US" sz="1100">
                        <a:latin typeface="Calibri"/>
                        <a:ea typeface="Calibri"/>
                        <a:cs typeface="Times New Roman"/>
                      </a:endParaRPr>
                    </a:p>
                  </a:txBody>
                  <a:tcPr marL="68580" marR="68580" marT="0" marB="0"/>
                </a:tc>
              </a:tr>
              <a:tr h="610590">
                <a:tc>
                  <a:txBody>
                    <a:bodyPr/>
                    <a:lstStyle/>
                    <a:p>
                      <a:pPr marL="0" marR="0" indent="180340" algn="ctr">
                        <a:lnSpc>
                          <a:spcPct val="115000"/>
                        </a:lnSpc>
                        <a:spcBef>
                          <a:spcPts val="400"/>
                        </a:spcBef>
                        <a:spcAft>
                          <a:spcPts val="400"/>
                        </a:spcAft>
                      </a:pPr>
                      <a:r>
                        <a:rPr lang="en-US" sz="1200">
                          <a:latin typeface="Times New Roman"/>
                          <a:ea typeface="Calibri"/>
                          <a:cs typeface="Times New Roman"/>
                        </a:rPr>
                        <a:t>15</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400"/>
                        </a:spcBef>
                        <a:spcAft>
                          <a:spcPts val="400"/>
                        </a:spcAft>
                      </a:pPr>
                      <a:r>
                        <a:rPr lang="en-US" sz="1200">
                          <a:latin typeface="Times New Roman"/>
                          <a:ea typeface="Calibri"/>
                          <a:cs typeface="Times New Roman"/>
                        </a:rPr>
                        <a:t>DNTN Chế biến Nông lâm sản xuất khẩu đường 9</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1.313.116</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668.300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dirty="0">
                          <a:latin typeface="Times New Roman"/>
                          <a:ea typeface="Calibri"/>
                          <a:cs typeface="Times New Roman"/>
                        </a:rPr>
                        <a:t>1.243.564</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fontScale="90000"/>
          </a:bodyPr>
          <a:lstStyle/>
          <a:p>
            <a:r>
              <a:rPr lang="en-US" dirty="0" smtClean="0"/>
              <a:t>B4: </a:t>
            </a:r>
            <a:r>
              <a:rPr lang="en-US" dirty="0" err="1" smtClean="0"/>
              <a:t>Đối</a:t>
            </a:r>
            <a:r>
              <a:rPr lang="en-US" dirty="0" smtClean="0"/>
              <a:t> </a:t>
            </a:r>
            <a:r>
              <a:rPr lang="en-US" dirty="0" err="1" smtClean="0"/>
              <a:t>chiếu</a:t>
            </a:r>
            <a:r>
              <a:rPr lang="en-US" dirty="0" smtClean="0"/>
              <a:t> </a:t>
            </a:r>
            <a:r>
              <a:rPr lang="en-US" dirty="0" err="1" smtClean="0"/>
              <a:t>giữa</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thu</a:t>
            </a:r>
            <a:r>
              <a:rPr lang="en-US" dirty="0" smtClean="0"/>
              <a:t> – </a:t>
            </a:r>
            <a:r>
              <a:rPr lang="en-US" dirty="0" err="1" smtClean="0"/>
              <a:t>nộp</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thuế</a:t>
            </a:r>
            <a:r>
              <a:rPr lang="en-US" dirty="0" smtClean="0"/>
              <a:t> </a:t>
            </a:r>
            <a:r>
              <a:rPr lang="en-US" dirty="0" err="1" smtClean="0"/>
              <a:t>tài</a:t>
            </a:r>
            <a:r>
              <a:rPr lang="en-US" dirty="0" smtClean="0"/>
              <a:t> </a:t>
            </a:r>
            <a:r>
              <a:rPr lang="en-US" dirty="0" err="1" smtClean="0"/>
              <a:t>nguyên</a:t>
            </a:r>
            <a:r>
              <a:rPr lang="en-US" dirty="0" smtClean="0"/>
              <a:t> </a:t>
            </a:r>
            <a:r>
              <a:rPr lang="en-US" dirty="0" err="1" smtClean="0"/>
              <a:t>và</a:t>
            </a:r>
            <a:r>
              <a:rPr lang="en-US" dirty="0" smtClean="0"/>
              <a:t> </a:t>
            </a:r>
            <a:r>
              <a:rPr lang="en-US" dirty="0" err="1" smtClean="0"/>
              <a:t>phí</a:t>
            </a:r>
            <a:r>
              <a:rPr lang="en-US" dirty="0" smtClean="0"/>
              <a:t> BVMT </a:t>
            </a:r>
            <a:r>
              <a:rPr lang="en-US" dirty="0" err="1" smtClean="0"/>
              <a:t>của</a:t>
            </a:r>
            <a:r>
              <a:rPr lang="en-US" dirty="0" smtClean="0"/>
              <a:t> </a:t>
            </a:r>
            <a:r>
              <a:rPr lang="en-US" dirty="0" err="1" smtClean="0"/>
              <a:t>doanh</a:t>
            </a:r>
            <a:r>
              <a:rPr lang="en-US" dirty="0" smtClean="0"/>
              <a:t> </a:t>
            </a:r>
            <a:r>
              <a:rPr lang="en-US" dirty="0" err="1" smtClean="0"/>
              <a:t>nghiệp</a:t>
            </a:r>
            <a:r>
              <a:rPr lang="en-US" dirty="0" smtClean="0"/>
              <a:t> </a:t>
            </a:r>
            <a:r>
              <a:rPr lang="en-US" dirty="0" err="1" smtClean="0"/>
              <a:t>và</a:t>
            </a:r>
            <a:r>
              <a:rPr lang="en-US" dirty="0" smtClean="0"/>
              <a:t> </a:t>
            </a:r>
            <a:r>
              <a:rPr lang="en-US" dirty="0" err="1" smtClean="0"/>
              <a:t>Cục</a:t>
            </a:r>
            <a:r>
              <a:rPr lang="en-US" dirty="0" smtClean="0"/>
              <a:t> </a:t>
            </a:r>
            <a:r>
              <a:rPr lang="en-US" dirty="0" err="1" smtClean="0"/>
              <a:t>thuế</a:t>
            </a:r>
            <a:endParaRPr lang="en-US" dirty="0"/>
          </a:p>
        </p:txBody>
      </p:sp>
      <p:pic>
        <p:nvPicPr>
          <p:cNvPr id="4" name="Content Placeholder 3"/>
          <p:cNvPicPr>
            <a:picLocks noGrp="1"/>
          </p:cNvPicPr>
          <p:nvPr>
            <p:ph sz="quarter" idx="1"/>
          </p:nvPr>
        </p:nvPicPr>
        <p:blipFill>
          <a:blip r:embed="rId2"/>
          <a:srcRect/>
          <a:stretch>
            <a:fillRect/>
          </a:stretch>
        </p:blipFill>
        <p:spPr bwMode="auto">
          <a:xfrm>
            <a:off x="228600" y="1295400"/>
            <a:ext cx="85344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229600" cy="6019800"/>
          </a:xfrm>
        </p:spPr>
        <p:txBody>
          <a:bodyPr>
            <a:noAutofit/>
          </a:bodyPr>
          <a:lstStyle/>
          <a:p>
            <a:pPr algn="just">
              <a:buNone/>
            </a:pPr>
            <a:endParaRPr lang="en-US" sz="3200" dirty="0" smtClean="0"/>
          </a:p>
          <a:p>
            <a:pPr algn="just"/>
            <a:r>
              <a:rPr lang="en-US" sz="3200" dirty="0" smtClean="0"/>
              <a:t>So </a:t>
            </a:r>
            <a:r>
              <a:rPr lang="en-US" sz="3200" dirty="0" err="1" smtClean="0"/>
              <a:t>sánh</a:t>
            </a:r>
            <a:r>
              <a:rPr lang="en-US" sz="3200" dirty="0" smtClean="0"/>
              <a:t> </a:t>
            </a:r>
            <a:r>
              <a:rPr lang="en-US" sz="3200" dirty="0" err="1" smtClean="0"/>
              <a:t>số</a:t>
            </a:r>
            <a:r>
              <a:rPr lang="en-US" sz="3200" dirty="0" smtClean="0"/>
              <a:t> </a:t>
            </a:r>
            <a:r>
              <a:rPr lang="en-US" sz="3200" dirty="0" err="1" smtClean="0"/>
              <a:t>liệu</a:t>
            </a:r>
            <a:r>
              <a:rPr lang="en-US" sz="3200" dirty="0" smtClean="0"/>
              <a:t> </a:t>
            </a:r>
            <a:r>
              <a:rPr lang="en-US" sz="3200" dirty="0" err="1" smtClean="0"/>
              <a:t>thu</a:t>
            </a:r>
            <a:r>
              <a:rPr lang="en-US" sz="3200" dirty="0" smtClean="0"/>
              <a:t> </a:t>
            </a:r>
            <a:r>
              <a:rPr lang="en-US" sz="3200" dirty="0" smtClean="0"/>
              <a:t>- </a:t>
            </a:r>
            <a:r>
              <a:rPr lang="en-US" sz="3200" dirty="0" err="1" smtClean="0"/>
              <a:t>nộp</a:t>
            </a:r>
            <a:r>
              <a:rPr lang="en-US" sz="3200" dirty="0" smtClean="0"/>
              <a:t> </a:t>
            </a:r>
            <a:r>
              <a:rPr lang="en-US" sz="3200" dirty="0" err="1" smtClean="0"/>
              <a:t>ngân</a:t>
            </a:r>
            <a:r>
              <a:rPr lang="en-US" sz="3200" dirty="0" smtClean="0"/>
              <a:t> </a:t>
            </a:r>
            <a:r>
              <a:rPr lang="en-US" sz="3200" dirty="0" err="1" smtClean="0"/>
              <a:t>sách</a:t>
            </a:r>
            <a:r>
              <a:rPr lang="en-US" sz="3200" dirty="0" smtClean="0"/>
              <a:t> </a:t>
            </a:r>
            <a:r>
              <a:rPr lang="en-US" sz="3200" dirty="0" err="1" smtClean="0"/>
              <a:t>thuế</a:t>
            </a:r>
            <a:r>
              <a:rPr lang="en-US" sz="3200" dirty="0" smtClean="0"/>
              <a:t> </a:t>
            </a:r>
            <a:r>
              <a:rPr lang="en-US" sz="3200" dirty="0" err="1" smtClean="0"/>
              <a:t>tài</a:t>
            </a:r>
            <a:r>
              <a:rPr lang="en-US" sz="3200" dirty="0" smtClean="0"/>
              <a:t> </a:t>
            </a:r>
            <a:r>
              <a:rPr lang="en-US" sz="3200" dirty="0" err="1" smtClean="0"/>
              <a:t>nguyên</a:t>
            </a:r>
            <a:r>
              <a:rPr lang="en-US" sz="3200" dirty="0" smtClean="0"/>
              <a:t> </a:t>
            </a:r>
            <a:r>
              <a:rPr lang="en-US" sz="3200" dirty="0" err="1" smtClean="0"/>
              <a:t>và</a:t>
            </a:r>
            <a:r>
              <a:rPr lang="en-US" sz="3200" dirty="0" smtClean="0"/>
              <a:t> </a:t>
            </a:r>
            <a:r>
              <a:rPr lang="en-US" sz="3200" dirty="0" err="1" smtClean="0"/>
              <a:t>phí</a:t>
            </a:r>
            <a:r>
              <a:rPr lang="en-US" sz="3200" dirty="0" smtClean="0"/>
              <a:t> BVMT </a:t>
            </a:r>
            <a:r>
              <a:rPr lang="en-US" sz="3200" dirty="0" err="1" smtClean="0"/>
              <a:t>trong</a:t>
            </a:r>
            <a:r>
              <a:rPr lang="en-US" sz="3200" dirty="0" smtClean="0"/>
              <a:t> </a:t>
            </a:r>
            <a:r>
              <a:rPr lang="en-US" sz="3200" dirty="0" err="1" smtClean="0"/>
              <a:t>khai</a:t>
            </a:r>
            <a:r>
              <a:rPr lang="en-US" sz="3200" dirty="0" smtClean="0"/>
              <a:t> </a:t>
            </a:r>
            <a:r>
              <a:rPr lang="en-US" sz="3200" dirty="0" err="1" smtClean="0"/>
              <a:t>thác</a:t>
            </a:r>
            <a:r>
              <a:rPr lang="en-US" sz="3200" dirty="0" smtClean="0"/>
              <a:t> </a:t>
            </a:r>
            <a:r>
              <a:rPr lang="en-US" sz="3200" dirty="0" err="1" smtClean="0"/>
              <a:t>khoảng</a:t>
            </a:r>
            <a:r>
              <a:rPr lang="en-US" sz="3200" dirty="0" smtClean="0"/>
              <a:t> </a:t>
            </a:r>
            <a:r>
              <a:rPr lang="en-US" sz="3200" dirty="0" err="1" smtClean="0"/>
              <a:t>sản</a:t>
            </a:r>
            <a:r>
              <a:rPr lang="en-US" sz="3200" dirty="0" smtClean="0"/>
              <a:t> </a:t>
            </a:r>
            <a:r>
              <a:rPr lang="en-US" sz="3200" dirty="0" err="1" smtClean="0"/>
              <a:t>của</a:t>
            </a:r>
            <a:r>
              <a:rPr lang="en-US" sz="3200" dirty="0" smtClean="0"/>
              <a:t> 12 </a:t>
            </a:r>
            <a:r>
              <a:rPr lang="en-US" sz="3200" dirty="0" err="1" smtClean="0"/>
              <a:t>doanh</a:t>
            </a:r>
            <a:r>
              <a:rPr lang="en-US" sz="3200" dirty="0" smtClean="0"/>
              <a:t> </a:t>
            </a:r>
            <a:r>
              <a:rPr lang="en-US" sz="3200" dirty="0" err="1" smtClean="0"/>
              <a:t>nghiệp</a:t>
            </a:r>
            <a:r>
              <a:rPr lang="en-US" sz="3200" dirty="0" smtClean="0"/>
              <a:t> (</a:t>
            </a:r>
            <a:r>
              <a:rPr lang="en-US" sz="3200" dirty="0" err="1" smtClean="0"/>
              <a:t>Bảng</a:t>
            </a:r>
            <a:r>
              <a:rPr lang="en-US" sz="3200" dirty="0" smtClean="0"/>
              <a:t> 4) </a:t>
            </a:r>
            <a:r>
              <a:rPr lang="en-US" sz="3200" dirty="0" err="1" smtClean="0"/>
              <a:t>cũng</a:t>
            </a:r>
            <a:r>
              <a:rPr lang="en-US" sz="3200" dirty="0" smtClean="0"/>
              <a:t> </a:t>
            </a:r>
            <a:r>
              <a:rPr lang="en-US" sz="3200" dirty="0" err="1" smtClean="0"/>
              <a:t>cho</a:t>
            </a:r>
            <a:r>
              <a:rPr lang="en-US" sz="3200" dirty="0" smtClean="0"/>
              <a:t> </a:t>
            </a:r>
            <a:r>
              <a:rPr lang="en-US" sz="3200" dirty="0" err="1" smtClean="0"/>
              <a:t>thấy</a:t>
            </a:r>
            <a:r>
              <a:rPr lang="en-US" sz="3200" dirty="0" smtClean="0"/>
              <a:t> </a:t>
            </a:r>
            <a:r>
              <a:rPr lang="en-US" sz="3200" dirty="0" err="1" smtClean="0"/>
              <a:t>có</a:t>
            </a:r>
            <a:r>
              <a:rPr lang="en-US" sz="3200" dirty="0" smtClean="0"/>
              <a:t> </a:t>
            </a:r>
            <a:r>
              <a:rPr lang="en-US" sz="3200" dirty="0" err="1" smtClean="0"/>
              <a:t>sự</a:t>
            </a:r>
            <a:r>
              <a:rPr lang="en-US" sz="3200" dirty="0" smtClean="0"/>
              <a:t> </a:t>
            </a:r>
            <a:r>
              <a:rPr lang="en-US" sz="3200" dirty="0" err="1" smtClean="0"/>
              <a:t>sai</a:t>
            </a:r>
            <a:r>
              <a:rPr lang="en-US" sz="3200" dirty="0" smtClean="0"/>
              <a:t> </a:t>
            </a:r>
            <a:r>
              <a:rPr lang="en-US" sz="3200" dirty="0" err="1" smtClean="0"/>
              <a:t>khác</a:t>
            </a:r>
            <a:r>
              <a:rPr lang="en-US" sz="3200" dirty="0" smtClean="0"/>
              <a:t> </a:t>
            </a:r>
            <a:r>
              <a:rPr lang="en-US" sz="3200" dirty="0" err="1" smtClean="0"/>
              <a:t>giữa</a:t>
            </a:r>
            <a:r>
              <a:rPr lang="en-US" sz="3200" dirty="0" smtClean="0"/>
              <a:t> </a:t>
            </a:r>
            <a:r>
              <a:rPr lang="en-US" sz="3200" dirty="0" err="1" smtClean="0"/>
              <a:t>số</a:t>
            </a:r>
            <a:r>
              <a:rPr lang="en-US" sz="3200" dirty="0" smtClean="0"/>
              <a:t> </a:t>
            </a:r>
            <a:r>
              <a:rPr lang="en-US" sz="3200" dirty="0" err="1" smtClean="0"/>
              <a:t>liệu</a:t>
            </a:r>
            <a:r>
              <a:rPr lang="en-US" sz="3200" dirty="0" smtClean="0"/>
              <a:t> </a:t>
            </a:r>
            <a:r>
              <a:rPr lang="en-US" sz="3200" dirty="0" err="1" smtClean="0"/>
              <a:t>của</a:t>
            </a:r>
            <a:r>
              <a:rPr lang="en-US" sz="3200" dirty="0" smtClean="0"/>
              <a:t> </a:t>
            </a:r>
            <a:r>
              <a:rPr lang="en-US" sz="3200" dirty="0" err="1" smtClean="0"/>
              <a:t>Cục</a:t>
            </a:r>
            <a:r>
              <a:rPr lang="en-US" sz="3200" dirty="0" smtClean="0"/>
              <a:t> </a:t>
            </a:r>
            <a:r>
              <a:rPr lang="en-US" sz="3200" dirty="0" err="1" smtClean="0"/>
              <a:t>thuế</a:t>
            </a:r>
            <a:r>
              <a:rPr lang="en-US" sz="3200" dirty="0" smtClean="0"/>
              <a:t> </a:t>
            </a:r>
            <a:r>
              <a:rPr lang="en-US" sz="3200" dirty="0" err="1" smtClean="0"/>
              <a:t>và</a:t>
            </a:r>
            <a:r>
              <a:rPr lang="en-US" sz="3200" dirty="0" smtClean="0"/>
              <a:t> </a:t>
            </a:r>
            <a:r>
              <a:rPr lang="en-US" sz="3200" dirty="0" err="1" smtClean="0"/>
              <a:t>số</a:t>
            </a:r>
            <a:r>
              <a:rPr lang="en-US" sz="3200" dirty="0" smtClean="0"/>
              <a:t> </a:t>
            </a:r>
            <a:r>
              <a:rPr lang="en-US" sz="3200" dirty="0" err="1" smtClean="0"/>
              <a:t>liệu</a:t>
            </a:r>
            <a:r>
              <a:rPr lang="en-US" sz="3200" dirty="0" smtClean="0"/>
              <a:t> do DN </a:t>
            </a:r>
            <a:r>
              <a:rPr lang="en-US" sz="3200" dirty="0" err="1" smtClean="0"/>
              <a:t>cung</a:t>
            </a:r>
            <a:r>
              <a:rPr lang="en-US" sz="3200" dirty="0" smtClean="0"/>
              <a:t> </a:t>
            </a:r>
            <a:r>
              <a:rPr lang="en-US" sz="3200" dirty="0" err="1" smtClean="0"/>
              <a:t>cấp</a:t>
            </a:r>
            <a:r>
              <a:rPr lang="en-US" sz="3200" dirty="0" smtClean="0"/>
              <a:t>. </a:t>
            </a:r>
          </a:p>
          <a:p>
            <a:pPr algn="just"/>
            <a:r>
              <a:rPr lang="en-US" sz="3200" dirty="0" err="1" smtClean="0"/>
              <a:t>Các</a:t>
            </a:r>
            <a:r>
              <a:rPr lang="en-US" sz="3200" dirty="0" smtClean="0"/>
              <a:t> </a:t>
            </a:r>
            <a:r>
              <a:rPr lang="en-US" sz="3200" dirty="0" err="1" smtClean="0"/>
              <a:t>công</a:t>
            </a:r>
            <a:r>
              <a:rPr lang="en-US" sz="3200" dirty="0" smtClean="0"/>
              <a:t> </a:t>
            </a:r>
            <a:r>
              <a:rPr lang="en-US" sz="3200" dirty="0" err="1" smtClean="0"/>
              <a:t>ty</a:t>
            </a:r>
            <a:r>
              <a:rPr lang="en-US" sz="3200" dirty="0" smtClean="0"/>
              <a:t> </a:t>
            </a:r>
            <a:r>
              <a:rPr lang="en-US" sz="3200" dirty="0" err="1" smtClean="0"/>
              <a:t>có</a:t>
            </a:r>
            <a:r>
              <a:rPr lang="en-US" sz="3200" dirty="0" smtClean="0"/>
              <a:t> </a:t>
            </a:r>
            <a:r>
              <a:rPr lang="en-US" sz="3200" dirty="0" err="1" smtClean="0"/>
              <a:t>sự</a:t>
            </a:r>
            <a:r>
              <a:rPr lang="en-US" sz="3200" dirty="0" smtClean="0"/>
              <a:t> </a:t>
            </a:r>
            <a:r>
              <a:rPr lang="en-US" sz="3200" dirty="0" err="1" smtClean="0"/>
              <a:t>chênh</a:t>
            </a:r>
            <a:r>
              <a:rPr lang="en-US" sz="3200" dirty="0" smtClean="0"/>
              <a:t> </a:t>
            </a:r>
            <a:r>
              <a:rPr lang="en-US" sz="3200" dirty="0" err="1" smtClean="0"/>
              <a:t>lệch</a:t>
            </a:r>
            <a:r>
              <a:rPr lang="en-US" sz="3200" dirty="0" smtClean="0"/>
              <a:t> ở </a:t>
            </a:r>
            <a:r>
              <a:rPr lang="en-US" sz="3200" dirty="0" err="1" smtClean="0"/>
              <a:t>mục</a:t>
            </a:r>
            <a:r>
              <a:rPr lang="en-US" sz="3200" dirty="0" smtClean="0"/>
              <a:t> </a:t>
            </a:r>
            <a:r>
              <a:rPr lang="en-US" sz="3200" dirty="0" err="1" smtClean="0"/>
              <a:t>thuế</a:t>
            </a:r>
            <a:r>
              <a:rPr lang="en-US" sz="3200" dirty="0" smtClean="0"/>
              <a:t> </a:t>
            </a:r>
            <a:r>
              <a:rPr lang="en-US" sz="3200" dirty="0" err="1" smtClean="0"/>
              <a:t>tài</a:t>
            </a:r>
            <a:r>
              <a:rPr lang="en-US" sz="3200" dirty="0" smtClean="0"/>
              <a:t> </a:t>
            </a:r>
            <a:r>
              <a:rPr lang="en-US" sz="3200" dirty="0" err="1" smtClean="0"/>
              <a:t>nguyên</a:t>
            </a:r>
            <a:r>
              <a:rPr lang="en-US" sz="3200" dirty="0" smtClean="0"/>
              <a:t> </a:t>
            </a:r>
            <a:r>
              <a:rPr lang="en-US" sz="3200" dirty="0" err="1" smtClean="0"/>
              <a:t>của</a:t>
            </a:r>
            <a:r>
              <a:rPr lang="en-US" sz="3200" dirty="0" smtClean="0"/>
              <a:t> </a:t>
            </a:r>
            <a:r>
              <a:rPr lang="en-US" sz="3200" dirty="0" err="1" smtClean="0"/>
              <a:t>Cty</a:t>
            </a:r>
            <a:r>
              <a:rPr lang="en-US" sz="3200" dirty="0" smtClean="0"/>
              <a:t> CP </a:t>
            </a:r>
            <a:r>
              <a:rPr lang="en-US" sz="3200" dirty="0" err="1" smtClean="0"/>
              <a:t>khoáng</a:t>
            </a:r>
            <a:r>
              <a:rPr lang="en-US" sz="3200" dirty="0" smtClean="0"/>
              <a:t> </a:t>
            </a:r>
            <a:r>
              <a:rPr lang="en-US" sz="3200" dirty="0" err="1" smtClean="0"/>
              <a:t>sản</a:t>
            </a:r>
            <a:r>
              <a:rPr lang="en-US" sz="3200" dirty="0" smtClean="0"/>
              <a:t> </a:t>
            </a:r>
            <a:r>
              <a:rPr lang="en-US" sz="3200" dirty="0" err="1" smtClean="0"/>
              <a:t>Quảng</a:t>
            </a:r>
            <a:r>
              <a:rPr lang="en-US" sz="3200" dirty="0" smtClean="0"/>
              <a:t> </a:t>
            </a:r>
            <a:r>
              <a:rPr lang="en-US" sz="3200" dirty="0" err="1" smtClean="0"/>
              <a:t>Trị</a:t>
            </a:r>
            <a:r>
              <a:rPr lang="en-US" sz="3200" dirty="0" smtClean="0"/>
              <a:t>, </a:t>
            </a:r>
            <a:r>
              <a:rPr lang="en-US" sz="3200" dirty="0" err="1" smtClean="0"/>
              <a:t>Cty</a:t>
            </a:r>
            <a:r>
              <a:rPr lang="en-US" sz="3200" dirty="0" smtClean="0"/>
              <a:t> </a:t>
            </a:r>
            <a:r>
              <a:rPr lang="en-US" sz="3200" dirty="0" smtClean="0"/>
              <a:t>TNHH </a:t>
            </a:r>
            <a:r>
              <a:rPr lang="en-US" sz="3200" dirty="0" err="1" smtClean="0"/>
              <a:t>Nguyên</a:t>
            </a:r>
            <a:r>
              <a:rPr lang="en-US" sz="3200" dirty="0" smtClean="0"/>
              <a:t> </a:t>
            </a:r>
            <a:r>
              <a:rPr lang="en-US" sz="3200" dirty="0" err="1" smtClean="0"/>
              <a:t>Đức</a:t>
            </a:r>
            <a:r>
              <a:rPr lang="en-US" sz="3200" dirty="0" smtClean="0"/>
              <a:t> </a:t>
            </a:r>
            <a:r>
              <a:rPr lang="en-US" sz="3200" dirty="0" err="1" smtClean="0"/>
              <a:t>Hà</a:t>
            </a:r>
            <a:r>
              <a:rPr lang="en-US" sz="3200" dirty="0" smtClean="0"/>
              <a:t>, </a:t>
            </a:r>
            <a:r>
              <a:rPr lang="en-US" sz="3200" dirty="0" err="1" smtClean="0"/>
              <a:t>Cty</a:t>
            </a:r>
            <a:r>
              <a:rPr lang="en-US" sz="3200" dirty="0" smtClean="0"/>
              <a:t> </a:t>
            </a:r>
            <a:r>
              <a:rPr lang="en-US" sz="3200" dirty="0" smtClean="0"/>
              <a:t>CP </a:t>
            </a:r>
            <a:r>
              <a:rPr lang="en-US" sz="3200" dirty="0" err="1" smtClean="0"/>
              <a:t>Thiên</a:t>
            </a:r>
            <a:r>
              <a:rPr lang="en-US" sz="3200" dirty="0" smtClean="0"/>
              <a:t> </a:t>
            </a:r>
            <a:r>
              <a:rPr lang="en-US" sz="3200" dirty="0" err="1" smtClean="0"/>
              <a:t>Phú</a:t>
            </a:r>
            <a:r>
              <a:rPr lang="en-US" sz="3200" dirty="0" smtClean="0"/>
              <a:t>, </a:t>
            </a:r>
            <a:r>
              <a:rPr lang="en-US" sz="3200" dirty="0" err="1" smtClean="0"/>
              <a:t>và</a:t>
            </a:r>
            <a:r>
              <a:rPr lang="en-US" sz="3200" dirty="0" smtClean="0"/>
              <a:t> </a:t>
            </a:r>
            <a:r>
              <a:rPr lang="en-US" sz="3200" dirty="0" err="1" smtClean="0"/>
              <a:t>Cty</a:t>
            </a:r>
            <a:r>
              <a:rPr lang="en-US" sz="3200" dirty="0" smtClean="0"/>
              <a:t> </a:t>
            </a:r>
            <a:r>
              <a:rPr lang="en-US" sz="3200" dirty="0" smtClean="0"/>
              <a:t>CP </a:t>
            </a:r>
            <a:r>
              <a:rPr lang="en-US" sz="3200" dirty="0" err="1" smtClean="0"/>
              <a:t>Sông</a:t>
            </a:r>
            <a:r>
              <a:rPr lang="en-US" sz="3200" dirty="0" smtClean="0"/>
              <a:t> </a:t>
            </a:r>
            <a:r>
              <a:rPr lang="en-US" sz="3200" dirty="0" err="1" smtClean="0"/>
              <a:t>Nhùng</a:t>
            </a:r>
            <a:r>
              <a:rPr lang="en-US" sz="3200" dirty="0" smtClean="0"/>
              <a:t>.</a:t>
            </a:r>
          </a:p>
          <a:p>
            <a:pPr algn="just"/>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914400"/>
            <a:ext cx="8458200" cy="5715000"/>
          </a:xfrm>
        </p:spPr>
        <p:txBody>
          <a:bodyPr>
            <a:noAutofit/>
          </a:bodyPr>
          <a:lstStyle/>
          <a:p>
            <a:pPr algn="just"/>
            <a:r>
              <a:rPr lang="en-US" sz="3200" dirty="0" err="1" smtClean="0"/>
              <a:t>Báo</a:t>
            </a:r>
            <a:r>
              <a:rPr lang="en-US" sz="3200" dirty="0" smtClean="0"/>
              <a:t> </a:t>
            </a:r>
            <a:r>
              <a:rPr lang="en-US" sz="3200" dirty="0" err="1" smtClean="0"/>
              <a:t>cáo</a:t>
            </a:r>
            <a:r>
              <a:rPr lang="en-US" sz="3200" dirty="0" smtClean="0"/>
              <a:t> </a:t>
            </a:r>
            <a:r>
              <a:rPr lang="en-US" sz="3200" dirty="0" err="1" smtClean="0"/>
              <a:t>của</a:t>
            </a:r>
            <a:r>
              <a:rPr lang="en-US" sz="3200" dirty="0" smtClean="0"/>
              <a:t> </a:t>
            </a:r>
            <a:r>
              <a:rPr lang="en-US" sz="3200" dirty="0" err="1" smtClean="0"/>
              <a:t>Công</a:t>
            </a:r>
            <a:r>
              <a:rPr lang="en-US" sz="3200" dirty="0" smtClean="0"/>
              <a:t> </a:t>
            </a:r>
            <a:r>
              <a:rPr lang="en-US" sz="3200" dirty="0" err="1" smtClean="0"/>
              <a:t>ty</a:t>
            </a:r>
            <a:r>
              <a:rPr lang="en-US" sz="3200" dirty="0" smtClean="0"/>
              <a:t> </a:t>
            </a:r>
            <a:r>
              <a:rPr lang="en-US" sz="3200" dirty="0" err="1" smtClean="0"/>
              <a:t>Cổ</a:t>
            </a:r>
            <a:r>
              <a:rPr lang="en-US" sz="3200" dirty="0" smtClean="0"/>
              <a:t> </a:t>
            </a:r>
            <a:r>
              <a:rPr lang="en-US" sz="3200" dirty="0" err="1" smtClean="0"/>
              <a:t>phần</a:t>
            </a:r>
            <a:r>
              <a:rPr lang="en-US" sz="3200" dirty="0" smtClean="0"/>
              <a:t> </a:t>
            </a:r>
            <a:r>
              <a:rPr lang="en-US" sz="3200" dirty="0" err="1" smtClean="0"/>
              <a:t>Đầu</a:t>
            </a:r>
            <a:r>
              <a:rPr lang="en-US" sz="3200" dirty="0" smtClean="0"/>
              <a:t> </a:t>
            </a:r>
            <a:r>
              <a:rPr lang="en-US" sz="3200" dirty="0" err="1" smtClean="0"/>
              <a:t>tư</a:t>
            </a:r>
            <a:r>
              <a:rPr lang="en-US" sz="3200" dirty="0" smtClean="0"/>
              <a:t> </a:t>
            </a:r>
            <a:r>
              <a:rPr lang="en-US" sz="3200" dirty="0" err="1" smtClean="0"/>
              <a:t>và</a:t>
            </a:r>
            <a:r>
              <a:rPr lang="en-US" sz="3200" dirty="0" smtClean="0"/>
              <a:t> </a:t>
            </a:r>
            <a:r>
              <a:rPr lang="en-US" sz="3200" dirty="0" err="1" smtClean="0"/>
              <a:t>Khoáng</a:t>
            </a:r>
            <a:r>
              <a:rPr lang="en-US" sz="3200" dirty="0" smtClean="0"/>
              <a:t> </a:t>
            </a:r>
            <a:r>
              <a:rPr lang="en-US" sz="3200" dirty="0" err="1" smtClean="0"/>
              <a:t>sản</a:t>
            </a:r>
            <a:r>
              <a:rPr lang="en-US" sz="3200" dirty="0" smtClean="0"/>
              <a:t> </a:t>
            </a:r>
            <a:r>
              <a:rPr lang="en-US" sz="3200" dirty="0" err="1" smtClean="0"/>
              <a:t>Vico</a:t>
            </a:r>
            <a:r>
              <a:rPr lang="en-US" sz="3200" dirty="0" smtClean="0"/>
              <a:t> </a:t>
            </a:r>
            <a:r>
              <a:rPr lang="en-US" sz="3200" dirty="0" err="1" smtClean="0"/>
              <a:t>Quảng</a:t>
            </a:r>
            <a:r>
              <a:rPr lang="en-US" sz="3200" dirty="0" smtClean="0"/>
              <a:t> </a:t>
            </a:r>
            <a:r>
              <a:rPr lang="en-US" sz="3200" dirty="0" err="1" smtClean="0"/>
              <a:t>Trị</a:t>
            </a:r>
            <a:r>
              <a:rPr lang="en-US" sz="3200" dirty="0" smtClean="0"/>
              <a:t>, </a:t>
            </a:r>
            <a:r>
              <a:rPr lang="en-US" sz="3200" dirty="0" err="1" smtClean="0"/>
              <a:t>Công</a:t>
            </a:r>
            <a:r>
              <a:rPr lang="en-US" sz="3200" dirty="0" smtClean="0"/>
              <a:t> </a:t>
            </a:r>
            <a:r>
              <a:rPr lang="en-US" sz="3200" dirty="0" err="1" smtClean="0"/>
              <a:t>ty</a:t>
            </a:r>
            <a:r>
              <a:rPr lang="en-US" sz="3200" dirty="0" smtClean="0"/>
              <a:t> TNHH MTV </a:t>
            </a:r>
            <a:r>
              <a:rPr lang="en-US" sz="3200" dirty="0" err="1" smtClean="0"/>
              <a:t>Phúc</a:t>
            </a:r>
            <a:r>
              <a:rPr lang="en-US" sz="3200" dirty="0" smtClean="0"/>
              <a:t> </a:t>
            </a:r>
            <a:r>
              <a:rPr lang="en-US" sz="3200" dirty="0" err="1" smtClean="0"/>
              <a:t>Lan</a:t>
            </a:r>
            <a:r>
              <a:rPr lang="en-US" sz="3200" dirty="0" smtClean="0"/>
              <a:t> </a:t>
            </a:r>
            <a:r>
              <a:rPr lang="en-US" sz="3200" dirty="0" err="1" smtClean="0"/>
              <a:t>Quảng</a:t>
            </a:r>
            <a:r>
              <a:rPr lang="en-US" sz="3200" dirty="0" smtClean="0"/>
              <a:t> </a:t>
            </a:r>
            <a:r>
              <a:rPr lang="en-US" sz="3200" dirty="0" err="1" smtClean="0"/>
              <a:t>Trị</a:t>
            </a:r>
            <a:r>
              <a:rPr lang="en-US" sz="3200" dirty="0" smtClean="0"/>
              <a:t>, </a:t>
            </a:r>
            <a:r>
              <a:rPr lang="en-US" sz="3200" dirty="0" err="1" smtClean="0"/>
              <a:t>Công</a:t>
            </a:r>
            <a:r>
              <a:rPr lang="en-US" sz="3200" dirty="0" smtClean="0"/>
              <a:t> </a:t>
            </a:r>
            <a:r>
              <a:rPr lang="en-US" sz="3200" dirty="0" err="1" smtClean="0"/>
              <a:t>ty</a:t>
            </a:r>
            <a:r>
              <a:rPr lang="en-US" sz="3200" dirty="0" smtClean="0"/>
              <a:t> </a:t>
            </a:r>
            <a:r>
              <a:rPr lang="en-US" sz="3200" dirty="0" err="1" smtClean="0"/>
              <a:t>Cổ</a:t>
            </a:r>
            <a:r>
              <a:rPr lang="en-US" sz="3200" dirty="0" smtClean="0"/>
              <a:t> </a:t>
            </a:r>
            <a:r>
              <a:rPr lang="en-US" sz="3200" dirty="0" err="1" smtClean="0"/>
              <a:t>phần</a:t>
            </a:r>
            <a:r>
              <a:rPr lang="en-US" sz="3200" dirty="0" smtClean="0"/>
              <a:t> </a:t>
            </a:r>
            <a:r>
              <a:rPr lang="en-US" sz="3200" dirty="0" err="1" smtClean="0"/>
              <a:t>Thiên</a:t>
            </a:r>
            <a:r>
              <a:rPr lang="en-US" sz="3200" dirty="0" smtClean="0"/>
              <a:t> </a:t>
            </a:r>
            <a:r>
              <a:rPr lang="en-US" sz="3200" dirty="0" err="1" smtClean="0"/>
              <a:t>Tân</a:t>
            </a:r>
            <a:r>
              <a:rPr lang="en-US" sz="3200" dirty="0" smtClean="0"/>
              <a:t> </a:t>
            </a:r>
            <a:r>
              <a:rPr lang="en-US" sz="3200" dirty="0" err="1" smtClean="0"/>
              <a:t>và</a:t>
            </a:r>
            <a:r>
              <a:rPr lang="en-US" sz="3200" dirty="0" smtClean="0"/>
              <a:t> </a:t>
            </a:r>
            <a:r>
              <a:rPr lang="en-US" sz="3200" dirty="0" err="1" smtClean="0"/>
              <a:t>Công</a:t>
            </a:r>
            <a:r>
              <a:rPr lang="en-US" sz="3200" dirty="0" smtClean="0"/>
              <a:t> </a:t>
            </a:r>
            <a:r>
              <a:rPr lang="en-US" sz="3200" dirty="0" err="1" smtClean="0"/>
              <a:t>ty</a:t>
            </a:r>
            <a:r>
              <a:rPr lang="en-US" sz="3200" dirty="0" smtClean="0"/>
              <a:t> </a:t>
            </a:r>
            <a:r>
              <a:rPr lang="en-US" sz="3200" dirty="0" err="1" smtClean="0"/>
              <a:t>Cổ</a:t>
            </a:r>
            <a:r>
              <a:rPr lang="en-US" sz="3200" dirty="0" smtClean="0"/>
              <a:t> </a:t>
            </a:r>
            <a:r>
              <a:rPr lang="en-US" sz="3200" dirty="0" err="1" smtClean="0"/>
              <a:t>phần</a:t>
            </a:r>
            <a:r>
              <a:rPr lang="en-US" sz="3200" dirty="0" smtClean="0"/>
              <a:t> </a:t>
            </a:r>
            <a:r>
              <a:rPr lang="en-US" sz="3200" dirty="0" err="1" smtClean="0"/>
              <a:t>khoáng</a:t>
            </a:r>
            <a:r>
              <a:rPr lang="en-US" sz="3200" dirty="0" smtClean="0"/>
              <a:t> </a:t>
            </a:r>
            <a:r>
              <a:rPr lang="en-US" sz="3200" dirty="0" err="1" smtClean="0"/>
              <a:t>sản</a:t>
            </a:r>
            <a:r>
              <a:rPr lang="en-US" sz="3200" dirty="0" smtClean="0"/>
              <a:t> </a:t>
            </a:r>
            <a:r>
              <a:rPr lang="en-US" sz="3200" dirty="0" err="1" smtClean="0"/>
              <a:t>Quảng</a:t>
            </a:r>
            <a:r>
              <a:rPr lang="en-US" sz="3200" dirty="0" smtClean="0"/>
              <a:t> </a:t>
            </a:r>
            <a:r>
              <a:rPr lang="en-US" sz="3200" dirty="0" err="1" smtClean="0"/>
              <a:t>Trị</a:t>
            </a:r>
            <a:r>
              <a:rPr lang="en-US" sz="3200" dirty="0" smtClean="0"/>
              <a:t> </a:t>
            </a:r>
            <a:r>
              <a:rPr lang="en-US" sz="3200" dirty="0" err="1" smtClean="0"/>
              <a:t>còn</a:t>
            </a:r>
            <a:r>
              <a:rPr lang="en-US" sz="3200" dirty="0" smtClean="0"/>
              <a:t> </a:t>
            </a:r>
            <a:r>
              <a:rPr lang="en-US" sz="3200" dirty="0" err="1" smtClean="0"/>
              <a:t>nợ</a:t>
            </a:r>
            <a:r>
              <a:rPr lang="en-US" sz="3200" dirty="0" smtClean="0"/>
              <a:t> </a:t>
            </a:r>
            <a:r>
              <a:rPr lang="en-US" sz="3200" dirty="0" err="1" smtClean="0"/>
              <a:t>thuế</a:t>
            </a:r>
            <a:r>
              <a:rPr lang="en-US" sz="3200" dirty="0" smtClean="0"/>
              <a:t> </a:t>
            </a:r>
            <a:r>
              <a:rPr lang="en-US" sz="3200" dirty="0" err="1" smtClean="0"/>
              <a:t>tài</a:t>
            </a:r>
            <a:r>
              <a:rPr lang="en-US" sz="3200" dirty="0" smtClean="0"/>
              <a:t> </a:t>
            </a:r>
            <a:r>
              <a:rPr lang="en-US" sz="3200" dirty="0" err="1" smtClean="0"/>
              <a:t>nguyên</a:t>
            </a:r>
            <a:r>
              <a:rPr lang="en-US" sz="3200" dirty="0" smtClean="0"/>
              <a:t> </a:t>
            </a:r>
            <a:r>
              <a:rPr lang="en-US" sz="3200" dirty="0" err="1" smtClean="0"/>
              <a:t>hoặc</a:t>
            </a:r>
            <a:r>
              <a:rPr lang="en-US" sz="3200" dirty="0" smtClean="0"/>
              <a:t> </a:t>
            </a:r>
            <a:r>
              <a:rPr lang="en-US" sz="3200" dirty="0" err="1" smtClean="0"/>
              <a:t>phí</a:t>
            </a:r>
            <a:r>
              <a:rPr lang="en-US" sz="3200" dirty="0" smtClean="0"/>
              <a:t> BVMT. </a:t>
            </a:r>
            <a:endParaRPr lang="en-US" sz="3200" dirty="0" smtClean="0"/>
          </a:p>
          <a:p>
            <a:pPr algn="just"/>
            <a:r>
              <a:rPr lang="en-US" sz="3200" dirty="0" smtClean="0"/>
              <a:t> </a:t>
            </a:r>
            <a:r>
              <a:rPr lang="en-US" sz="3200" dirty="0" err="1" smtClean="0"/>
              <a:t>Trong</a:t>
            </a:r>
            <a:r>
              <a:rPr lang="en-US" sz="3200" dirty="0" smtClean="0"/>
              <a:t> </a:t>
            </a:r>
            <a:r>
              <a:rPr lang="en-US" sz="3200" dirty="0" err="1" smtClean="0"/>
              <a:t>khi</a:t>
            </a:r>
            <a:r>
              <a:rPr lang="en-US" sz="3200" dirty="0" smtClean="0"/>
              <a:t> </a:t>
            </a:r>
            <a:r>
              <a:rPr lang="en-US" sz="3200" dirty="0" err="1" smtClean="0"/>
              <a:t>số</a:t>
            </a:r>
            <a:r>
              <a:rPr lang="en-US" sz="3200" dirty="0" smtClean="0"/>
              <a:t> </a:t>
            </a:r>
            <a:r>
              <a:rPr lang="en-US" sz="3200" dirty="0" err="1" smtClean="0"/>
              <a:t>liệu</a:t>
            </a:r>
            <a:r>
              <a:rPr lang="en-US" sz="3200" dirty="0" smtClean="0"/>
              <a:t> </a:t>
            </a:r>
            <a:r>
              <a:rPr lang="en-US" sz="3200" dirty="0" err="1" smtClean="0"/>
              <a:t>của</a:t>
            </a:r>
            <a:r>
              <a:rPr lang="en-US" sz="3200" dirty="0" smtClean="0"/>
              <a:t> </a:t>
            </a:r>
            <a:r>
              <a:rPr lang="en-US" sz="3200" dirty="0" err="1" smtClean="0"/>
              <a:t>các</a:t>
            </a:r>
            <a:r>
              <a:rPr lang="en-US" sz="3200" dirty="0" smtClean="0"/>
              <a:t> </a:t>
            </a:r>
            <a:r>
              <a:rPr lang="en-US" sz="3200" dirty="0" err="1" smtClean="0"/>
              <a:t>doanh</a:t>
            </a:r>
            <a:r>
              <a:rPr lang="en-US" sz="3200" dirty="0" smtClean="0"/>
              <a:t> </a:t>
            </a:r>
            <a:r>
              <a:rPr lang="en-US" sz="3200" dirty="0" err="1" smtClean="0"/>
              <a:t>nghiệp</a:t>
            </a:r>
            <a:r>
              <a:rPr lang="en-US" sz="3200" dirty="0" smtClean="0"/>
              <a:t> </a:t>
            </a:r>
            <a:r>
              <a:rPr lang="en-US" sz="3200" dirty="0" err="1" smtClean="0"/>
              <a:t>này</a:t>
            </a:r>
            <a:r>
              <a:rPr lang="en-US" sz="3200" dirty="0" smtClean="0"/>
              <a:t> </a:t>
            </a:r>
            <a:r>
              <a:rPr lang="en-US" sz="3200" dirty="0" err="1" smtClean="0"/>
              <a:t>trong</a:t>
            </a:r>
            <a:r>
              <a:rPr lang="en-US" sz="3200" dirty="0" smtClean="0"/>
              <a:t> </a:t>
            </a:r>
            <a:r>
              <a:rPr lang="en-US" sz="3200" dirty="0" err="1" smtClean="0"/>
              <a:t>báo</a:t>
            </a:r>
            <a:r>
              <a:rPr lang="en-US" sz="3200" dirty="0" smtClean="0"/>
              <a:t> </a:t>
            </a:r>
            <a:r>
              <a:rPr lang="en-US" sz="3200" dirty="0" err="1" smtClean="0"/>
              <a:t>cáo</a:t>
            </a:r>
            <a:r>
              <a:rPr lang="en-US" sz="3200" dirty="0" smtClean="0"/>
              <a:t> </a:t>
            </a:r>
            <a:r>
              <a:rPr lang="en-US" sz="3200" dirty="0" err="1" smtClean="0"/>
              <a:t>của</a:t>
            </a:r>
            <a:r>
              <a:rPr lang="en-US" sz="3200" dirty="0" smtClean="0"/>
              <a:t> </a:t>
            </a:r>
            <a:r>
              <a:rPr lang="en-US" sz="3200" dirty="0" err="1" smtClean="0"/>
              <a:t>Cục</a:t>
            </a:r>
            <a:r>
              <a:rPr lang="en-US" sz="3200" dirty="0" smtClean="0"/>
              <a:t> </a:t>
            </a:r>
            <a:r>
              <a:rPr lang="en-US" sz="3200" dirty="0" err="1" smtClean="0"/>
              <a:t>thuế</a:t>
            </a:r>
            <a:r>
              <a:rPr lang="en-US" sz="3200" dirty="0" smtClean="0"/>
              <a:t> </a:t>
            </a:r>
            <a:r>
              <a:rPr lang="en-US" sz="3200" dirty="0" err="1" smtClean="0"/>
              <a:t>không</a:t>
            </a:r>
            <a:r>
              <a:rPr lang="en-US" sz="3200" dirty="0" smtClean="0"/>
              <a:t> </a:t>
            </a:r>
            <a:r>
              <a:rPr lang="en-US" sz="3200" dirty="0" err="1" smtClean="0"/>
              <a:t>còn</a:t>
            </a:r>
            <a:r>
              <a:rPr lang="en-US" sz="3200" dirty="0" smtClean="0"/>
              <a:t> </a:t>
            </a:r>
            <a:r>
              <a:rPr lang="en-US" sz="3200" dirty="0" err="1" smtClean="0"/>
              <a:t>nợ</a:t>
            </a:r>
            <a:r>
              <a:rPr lang="en-US" sz="3200" dirty="0" smtClean="0"/>
              <a:t> </a:t>
            </a:r>
            <a:r>
              <a:rPr lang="en-US" sz="3200" dirty="0" err="1" smtClean="0"/>
              <a:t>thuế</a:t>
            </a:r>
            <a:r>
              <a:rPr lang="en-US" sz="3200" dirty="0" smtClean="0"/>
              <a:t> </a:t>
            </a:r>
            <a:r>
              <a:rPr lang="en-US" sz="3200" dirty="0" err="1" smtClean="0"/>
              <a:t>tài</a:t>
            </a:r>
            <a:r>
              <a:rPr lang="en-US" sz="3200" dirty="0" smtClean="0"/>
              <a:t> </a:t>
            </a:r>
            <a:r>
              <a:rPr lang="en-US" sz="3200" dirty="0" err="1" smtClean="0"/>
              <a:t>nguyên</a:t>
            </a:r>
            <a:r>
              <a:rPr lang="en-US" sz="3200" dirty="0" smtClean="0"/>
              <a:t> </a:t>
            </a:r>
            <a:r>
              <a:rPr lang="en-US" sz="3200" dirty="0" err="1" smtClean="0"/>
              <a:t>và</a:t>
            </a:r>
            <a:r>
              <a:rPr lang="en-US" sz="3200" dirty="0" smtClean="0"/>
              <a:t> </a:t>
            </a:r>
            <a:r>
              <a:rPr lang="en-US" sz="3200" dirty="0" err="1" smtClean="0"/>
              <a:t>phí</a:t>
            </a:r>
            <a:r>
              <a:rPr lang="en-US" sz="3200" dirty="0" smtClean="0"/>
              <a:t> BVMT.</a:t>
            </a:r>
          </a:p>
          <a:p>
            <a:pPr algn="just"/>
            <a:endParaRPr lang="en-US" sz="32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229600" cy="6019800"/>
          </a:xfrm>
        </p:spPr>
        <p:txBody>
          <a:bodyPr>
            <a:noAutofit/>
          </a:bodyPr>
          <a:lstStyle/>
          <a:p>
            <a:pPr algn="just">
              <a:buNone/>
            </a:pPr>
            <a:endParaRPr lang="en-US" sz="3200" dirty="0" smtClean="0"/>
          </a:p>
          <a:p>
            <a:pPr algn="just"/>
            <a:r>
              <a:rPr lang="en-US" sz="3200" dirty="0" smtClean="0"/>
              <a:t> </a:t>
            </a:r>
            <a:r>
              <a:rPr lang="en-US" sz="3200" b="1" i="1" dirty="0" err="1" smtClean="0"/>
              <a:t>Như</a:t>
            </a:r>
            <a:r>
              <a:rPr lang="en-US" sz="3200" b="1" i="1" dirty="0" smtClean="0"/>
              <a:t> </a:t>
            </a:r>
            <a:r>
              <a:rPr lang="en-US" sz="3200" b="1" i="1" dirty="0" err="1" smtClean="0"/>
              <a:t>vậy</a:t>
            </a:r>
            <a:r>
              <a:rPr lang="en-US" sz="3200" b="1" i="1" dirty="0" smtClean="0"/>
              <a:t>, </a:t>
            </a:r>
            <a:r>
              <a:rPr lang="en-US" sz="3200" b="1" i="1" dirty="0" err="1" smtClean="0"/>
              <a:t>kết</a:t>
            </a:r>
            <a:r>
              <a:rPr lang="en-US" sz="3200" b="1" i="1" dirty="0" smtClean="0"/>
              <a:t> </a:t>
            </a:r>
            <a:r>
              <a:rPr lang="en-US" sz="3200" b="1" i="1" dirty="0" err="1" smtClean="0"/>
              <a:t>quả</a:t>
            </a:r>
            <a:r>
              <a:rPr lang="en-US" sz="3200" b="1" i="1" dirty="0" smtClean="0"/>
              <a:t> EITI </a:t>
            </a:r>
            <a:r>
              <a:rPr lang="en-US" sz="3200" b="1" i="1" dirty="0" err="1" smtClean="0"/>
              <a:t>cho</a:t>
            </a:r>
            <a:r>
              <a:rPr lang="en-US" sz="3200" b="1" i="1" dirty="0" smtClean="0"/>
              <a:t> </a:t>
            </a:r>
            <a:r>
              <a:rPr lang="en-US" sz="3200" b="1" i="1" dirty="0" err="1" smtClean="0"/>
              <a:t>thấy</a:t>
            </a:r>
            <a:r>
              <a:rPr lang="en-US" sz="3200" b="1" i="1" dirty="0" smtClean="0"/>
              <a:t> </a:t>
            </a:r>
            <a:r>
              <a:rPr lang="en-US" sz="3200" b="1" i="1" dirty="0" err="1" smtClean="0"/>
              <a:t>có</a:t>
            </a:r>
            <a:r>
              <a:rPr lang="en-US" sz="3200" b="1" i="1" dirty="0" smtClean="0"/>
              <a:t> </a:t>
            </a:r>
            <a:r>
              <a:rPr lang="en-US" sz="3200" b="1" i="1" dirty="0" err="1" smtClean="0"/>
              <a:t>sự</a:t>
            </a:r>
            <a:r>
              <a:rPr lang="en-US" sz="3200" b="1" i="1" dirty="0" smtClean="0"/>
              <a:t> </a:t>
            </a:r>
            <a:r>
              <a:rPr lang="en-US" sz="3200" b="1" i="1" dirty="0" err="1" smtClean="0"/>
              <a:t>sai</a:t>
            </a:r>
            <a:r>
              <a:rPr lang="en-US" sz="3200" b="1" i="1" dirty="0" smtClean="0"/>
              <a:t> </a:t>
            </a:r>
            <a:r>
              <a:rPr lang="en-US" sz="3200" b="1" i="1" dirty="0" err="1" smtClean="0"/>
              <a:t>khác</a:t>
            </a:r>
            <a:r>
              <a:rPr lang="en-US" sz="3200" b="1" i="1" dirty="0" smtClean="0"/>
              <a:t> </a:t>
            </a:r>
            <a:r>
              <a:rPr lang="en-US" sz="3200" b="1" i="1" dirty="0" err="1" smtClean="0"/>
              <a:t>lớn</a:t>
            </a:r>
            <a:r>
              <a:rPr lang="en-US" sz="3200" b="1" i="1" dirty="0" smtClean="0"/>
              <a:t> </a:t>
            </a:r>
            <a:r>
              <a:rPr lang="en-US" sz="3200" b="1" i="1" dirty="0" err="1" smtClean="0"/>
              <a:t>về</a:t>
            </a:r>
            <a:r>
              <a:rPr lang="en-US" sz="3200" b="1" i="1" dirty="0" smtClean="0"/>
              <a:t> </a:t>
            </a:r>
            <a:r>
              <a:rPr lang="en-US" sz="3200" b="1" i="1" dirty="0" err="1" smtClean="0"/>
              <a:t>thông</a:t>
            </a:r>
            <a:r>
              <a:rPr lang="en-US" sz="3200" b="1" i="1" dirty="0" smtClean="0"/>
              <a:t> tin </a:t>
            </a:r>
            <a:r>
              <a:rPr lang="en-US" sz="3200" b="1" i="1" dirty="0" err="1" smtClean="0"/>
              <a:t>số</a:t>
            </a:r>
            <a:r>
              <a:rPr lang="en-US" sz="3200" b="1" i="1" dirty="0" smtClean="0"/>
              <a:t> </a:t>
            </a:r>
            <a:r>
              <a:rPr lang="en-US" sz="3200" b="1" i="1" dirty="0" err="1" smtClean="0"/>
              <a:t>liệu</a:t>
            </a:r>
            <a:r>
              <a:rPr lang="en-US" sz="3200" b="1" i="1" dirty="0" smtClean="0"/>
              <a:t> </a:t>
            </a:r>
            <a:r>
              <a:rPr lang="en-US" sz="3200" b="1" i="1" dirty="0" err="1" smtClean="0"/>
              <a:t>về</a:t>
            </a:r>
            <a:r>
              <a:rPr lang="en-US" sz="3200" b="1" i="1" dirty="0" smtClean="0"/>
              <a:t> </a:t>
            </a:r>
            <a:r>
              <a:rPr lang="en-US" sz="3200" b="1" i="1" dirty="0" err="1" smtClean="0"/>
              <a:t>thu</a:t>
            </a:r>
            <a:r>
              <a:rPr lang="en-US" sz="3200" b="1" i="1" dirty="0" smtClean="0"/>
              <a:t> - </a:t>
            </a:r>
            <a:r>
              <a:rPr lang="en-US" sz="3200" b="1" i="1" dirty="0" err="1" smtClean="0"/>
              <a:t>nộp</a:t>
            </a:r>
            <a:r>
              <a:rPr lang="en-US" sz="3200" b="1" i="1" dirty="0" smtClean="0"/>
              <a:t> </a:t>
            </a:r>
            <a:r>
              <a:rPr lang="en-US" sz="3200" b="1" i="1" dirty="0" err="1" smtClean="0"/>
              <a:t>ngân</a:t>
            </a:r>
            <a:r>
              <a:rPr lang="en-US" sz="3200" b="1" i="1" dirty="0" smtClean="0"/>
              <a:t> </a:t>
            </a:r>
            <a:r>
              <a:rPr lang="en-US" sz="3200" b="1" i="1" dirty="0" err="1" smtClean="0"/>
              <a:t>sách</a:t>
            </a:r>
            <a:r>
              <a:rPr lang="en-US" sz="3200" b="1" i="1" dirty="0" smtClean="0"/>
              <a:t> </a:t>
            </a:r>
            <a:r>
              <a:rPr lang="en-US" sz="3200" b="1" i="1" dirty="0" err="1" smtClean="0"/>
              <a:t>giữa</a:t>
            </a:r>
            <a:r>
              <a:rPr lang="en-US" sz="3200" b="1" i="1" dirty="0" smtClean="0"/>
              <a:t> </a:t>
            </a:r>
            <a:r>
              <a:rPr lang="en-US" sz="3200" b="1" i="1" dirty="0" err="1" smtClean="0"/>
              <a:t>Cục</a:t>
            </a:r>
            <a:r>
              <a:rPr lang="en-US" sz="3200" b="1" i="1" dirty="0" smtClean="0"/>
              <a:t> </a:t>
            </a:r>
            <a:r>
              <a:rPr lang="en-US" sz="3200" b="1" i="1" dirty="0" err="1" smtClean="0"/>
              <a:t>thuế</a:t>
            </a:r>
            <a:r>
              <a:rPr lang="en-US" sz="3200" b="1" i="1" dirty="0" smtClean="0"/>
              <a:t> </a:t>
            </a:r>
            <a:r>
              <a:rPr lang="en-US" sz="3200" b="1" i="1" dirty="0" err="1" smtClean="0"/>
              <a:t>tỉnh</a:t>
            </a:r>
            <a:r>
              <a:rPr lang="en-US" sz="3200" b="1" i="1" dirty="0" smtClean="0"/>
              <a:t>, </a:t>
            </a:r>
            <a:r>
              <a:rPr lang="en-US" sz="3200" b="1" i="1" dirty="0" err="1" smtClean="0"/>
              <a:t>Sở</a:t>
            </a:r>
            <a:r>
              <a:rPr lang="en-US" sz="3200" b="1" i="1" dirty="0" smtClean="0"/>
              <a:t> TN&amp;MT </a:t>
            </a:r>
            <a:r>
              <a:rPr lang="en-US" sz="3200" b="1" i="1" dirty="0" err="1" smtClean="0"/>
              <a:t>và</a:t>
            </a:r>
            <a:r>
              <a:rPr lang="en-US" sz="3200" b="1" i="1" dirty="0" smtClean="0"/>
              <a:t> </a:t>
            </a:r>
            <a:r>
              <a:rPr lang="en-US" sz="3200" b="1" i="1" dirty="0" err="1" smtClean="0"/>
              <a:t>các</a:t>
            </a:r>
            <a:r>
              <a:rPr lang="en-US" sz="3200" b="1" i="1" dirty="0" smtClean="0"/>
              <a:t> </a:t>
            </a:r>
            <a:r>
              <a:rPr lang="en-US" sz="3200" b="1" i="1" dirty="0" err="1" smtClean="0"/>
              <a:t>doanh</a:t>
            </a:r>
            <a:r>
              <a:rPr lang="en-US" sz="3200" b="1" i="1" dirty="0" smtClean="0"/>
              <a:t> </a:t>
            </a:r>
            <a:r>
              <a:rPr lang="en-US" sz="3200" b="1" i="1" dirty="0" err="1" smtClean="0"/>
              <a:t>nghiệp</a:t>
            </a:r>
            <a:r>
              <a:rPr lang="en-US" sz="3200" b="1" i="1" dirty="0" smtClean="0"/>
              <a:t>. </a:t>
            </a:r>
            <a:r>
              <a:rPr lang="en-US" sz="3200" b="1" i="1" dirty="0" err="1" smtClean="0"/>
              <a:t>Bước</a:t>
            </a:r>
            <a:r>
              <a:rPr lang="en-US" sz="3200" b="1" i="1" dirty="0" smtClean="0"/>
              <a:t> </a:t>
            </a:r>
            <a:r>
              <a:rPr lang="en-US" sz="3200" b="1" i="1" dirty="0" err="1" smtClean="0"/>
              <a:t>đầu</a:t>
            </a:r>
            <a:r>
              <a:rPr lang="en-US" sz="3200" b="1" i="1" dirty="0" smtClean="0"/>
              <a:t> </a:t>
            </a:r>
            <a:r>
              <a:rPr lang="en-US" sz="3200" b="1" i="1" dirty="0" err="1" smtClean="0"/>
              <a:t>xác</a:t>
            </a:r>
            <a:r>
              <a:rPr lang="en-US" sz="3200" b="1" i="1" dirty="0" smtClean="0"/>
              <a:t> </a:t>
            </a:r>
            <a:r>
              <a:rPr lang="en-US" sz="3200" b="1" i="1" dirty="0" err="1" smtClean="0"/>
              <a:t>định</a:t>
            </a:r>
            <a:r>
              <a:rPr lang="en-US" sz="3200" b="1" i="1" dirty="0" smtClean="0"/>
              <a:t> </a:t>
            </a:r>
            <a:r>
              <a:rPr lang="en-US" sz="3200" b="1" i="1" dirty="0" err="1" smtClean="0"/>
              <a:t>các</a:t>
            </a:r>
            <a:r>
              <a:rPr lang="en-US" sz="3200" b="1" i="1" dirty="0" smtClean="0"/>
              <a:t> </a:t>
            </a:r>
            <a:r>
              <a:rPr lang="en-US" sz="3200" b="1" i="1" dirty="0" err="1" smtClean="0"/>
              <a:t>nguyên</a:t>
            </a:r>
            <a:r>
              <a:rPr lang="en-US" sz="3200" b="1" i="1" dirty="0" smtClean="0"/>
              <a:t> </a:t>
            </a:r>
            <a:r>
              <a:rPr lang="en-US" sz="3200" b="1" i="1" dirty="0" err="1" smtClean="0"/>
              <a:t>nhân</a:t>
            </a:r>
            <a:r>
              <a:rPr lang="en-US" sz="3200" b="1" i="1" dirty="0" smtClean="0"/>
              <a:t> </a:t>
            </a:r>
            <a:r>
              <a:rPr lang="en-US" sz="3200" b="1" i="1" dirty="0" err="1" smtClean="0"/>
              <a:t>sau</a:t>
            </a:r>
            <a:r>
              <a:rPr lang="en-US" sz="3200" b="1" i="1" dirty="0" smtClean="0"/>
              <a:t>: </a:t>
            </a:r>
            <a:endParaRPr lang="en-US" sz="3200" dirty="0" smtClean="0"/>
          </a:p>
          <a:p>
            <a:pPr algn="just"/>
            <a:endParaRPr lang="en-US" sz="3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762000" y="1295400"/>
            <a:ext cx="7543800" cy="5334000"/>
          </a:xfrm>
        </p:spPr>
        <p:txBody>
          <a:bodyPr>
            <a:noAutofit/>
          </a:bodyPr>
          <a:lstStyle/>
          <a:p>
            <a:pPr algn="just"/>
            <a:r>
              <a:rPr lang="en-US" sz="3600" b="1" dirty="0" err="1" smtClean="0"/>
              <a:t>Thứ</a:t>
            </a:r>
            <a:r>
              <a:rPr lang="en-US" sz="3600" b="1" dirty="0" smtClean="0"/>
              <a:t> </a:t>
            </a:r>
            <a:r>
              <a:rPr lang="en-US" sz="3600" b="1" dirty="0" err="1" smtClean="0"/>
              <a:t>nhất</a:t>
            </a:r>
            <a:r>
              <a:rPr lang="en-US" sz="3600" b="1" dirty="0" smtClean="0"/>
              <a:t>,</a:t>
            </a:r>
            <a:r>
              <a:rPr lang="en-US" sz="3600" dirty="0" smtClean="0"/>
              <a:t> </a:t>
            </a:r>
            <a:r>
              <a:rPr lang="en-US" sz="3600" dirty="0" err="1" smtClean="0"/>
              <a:t>Hội</a:t>
            </a:r>
            <a:r>
              <a:rPr lang="en-US" sz="3600" dirty="0" smtClean="0"/>
              <a:t> </a:t>
            </a:r>
            <a:r>
              <a:rPr lang="en-US" sz="3600" dirty="0" err="1" smtClean="0"/>
              <a:t>đồng</a:t>
            </a:r>
            <a:r>
              <a:rPr lang="en-US" sz="3600" dirty="0" smtClean="0"/>
              <a:t> </a:t>
            </a:r>
            <a:r>
              <a:rPr lang="en-US" sz="3600" dirty="0" err="1" smtClean="0"/>
              <a:t>tư</a:t>
            </a:r>
            <a:r>
              <a:rPr lang="en-US" sz="3600" dirty="0" smtClean="0"/>
              <a:t> </a:t>
            </a:r>
            <a:r>
              <a:rPr lang="en-US" sz="3600" dirty="0" err="1" smtClean="0"/>
              <a:t>vấn</a:t>
            </a:r>
            <a:r>
              <a:rPr lang="en-US" sz="3600" dirty="0" smtClean="0"/>
              <a:t> </a:t>
            </a:r>
            <a:r>
              <a:rPr lang="en-US" sz="3600" dirty="0" err="1" smtClean="0"/>
              <a:t>đề</a:t>
            </a:r>
            <a:r>
              <a:rPr lang="en-US" sz="3600" dirty="0" smtClean="0"/>
              <a:t> </a:t>
            </a:r>
            <a:r>
              <a:rPr lang="en-US" sz="3600" dirty="0" err="1" smtClean="0"/>
              <a:t>nghị</a:t>
            </a:r>
            <a:r>
              <a:rPr lang="en-US" sz="3600" dirty="0" smtClean="0"/>
              <a:t> </a:t>
            </a:r>
            <a:r>
              <a:rPr lang="en-US" sz="3600" dirty="0" err="1" smtClean="0"/>
              <a:t>kỳ</a:t>
            </a:r>
            <a:r>
              <a:rPr lang="en-US" sz="3600" dirty="0" smtClean="0"/>
              <a:t> </a:t>
            </a:r>
            <a:r>
              <a:rPr lang="en-US" sz="3600" dirty="0" err="1" smtClean="0"/>
              <a:t>báo</a:t>
            </a:r>
            <a:r>
              <a:rPr lang="en-US" sz="3600" dirty="0" smtClean="0"/>
              <a:t> </a:t>
            </a:r>
            <a:r>
              <a:rPr lang="en-US" sz="3600" dirty="0" err="1" smtClean="0"/>
              <a:t>cáo</a:t>
            </a:r>
            <a:r>
              <a:rPr lang="en-US" sz="3600" dirty="0" smtClean="0"/>
              <a:t> </a:t>
            </a:r>
            <a:r>
              <a:rPr lang="en-US" sz="3600" dirty="0" err="1" smtClean="0"/>
              <a:t>chỉ</a:t>
            </a:r>
            <a:r>
              <a:rPr lang="en-US" sz="3600" dirty="0" smtClean="0"/>
              <a:t> </a:t>
            </a:r>
            <a:r>
              <a:rPr lang="en-US" sz="3600" dirty="0" err="1" smtClean="0"/>
              <a:t>yêu</a:t>
            </a:r>
            <a:r>
              <a:rPr lang="en-US" sz="3600" dirty="0" smtClean="0"/>
              <a:t> </a:t>
            </a:r>
            <a:r>
              <a:rPr lang="en-US" sz="3600" dirty="0" err="1" smtClean="0"/>
              <a:t>cầu</a:t>
            </a:r>
            <a:r>
              <a:rPr lang="en-US" sz="3600" dirty="0" smtClean="0"/>
              <a:t> </a:t>
            </a:r>
            <a:r>
              <a:rPr lang="en-US" sz="3600" dirty="0" err="1" smtClean="0"/>
              <a:t>báo</a:t>
            </a:r>
            <a:r>
              <a:rPr lang="en-US" sz="3600" dirty="0" smtClean="0"/>
              <a:t> </a:t>
            </a:r>
            <a:r>
              <a:rPr lang="en-US" sz="3600" dirty="0" err="1" smtClean="0"/>
              <a:t>cáo</a:t>
            </a:r>
            <a:r>
              <a:rPr lang="en-US" sz="3600" dirty="0" smtClean="0"/>
              <a:t> </a:t>
            </a:r>
            <a:r>
              <a:rPr lang="en-US" sz="3600" dirty="0" err="1" smtClean="0"/>
              <a:t>theo</a:t>
            </a:r>
            <a:r>
              <a:rPr lang="en-US" sz="3600" dirty="0" smtClean="0"/>
              <a:t> </a:t>
            </a:r>
            <a:r>
              <a:rPr lang="en-US" sz="3600" dirty="0" err="1" smtClean="0"/>
              <a:t>năm</a:t>
            </a:r>
            <a:r>
              <a:rPr lang="en-US" sz="3600" dirty="0" smtClean="0"/>
              <a:t> </a:t>
            </a:r>
            <a:r>
              <a:rPr lang="en-US" sz="3600" dirty="0" err="1" smtClean="0"/>
              <a:t>tài</a:t>
            </a:r>
            <a:r>
              <a:rPr lang="en-US" sz="3600" dirty="0" smtClean="0"/>
              <a:t> </a:t>
            </a:r>
            <a:r>
              <a:rPr lang="en-US" sz="3600" dirty="0" err="1" smtClean="0"/>
              <a:t>chính</a:t>
            </a:r>
            <a:r>
              <a:rPr lang="en-US" sz="3600" dirty="0" smtClean="0"/>
              <a:t> (</a:t>
            </a:r>
            <a:r>
              <a:rPr lang="en-US" sz="3600" dirty="0" err="1" smtClean="0"/>
              <a:t>đến</a:t>
            </a:r>
            <a:r>
              <a:rPr lang="en-US" sz="3600" dirty="0" smtClean="0"/>
              <a:t> 31/12/2019); </a:t>
            </a:r>
            <a:endParaRPr lang="en-US" sz="3600" dirty="0" smtClean="0"/>
          </a:p>
          <a:p>
            <a:pPr algn="just"/>
            <a:r>
              <a:rPr lang="en-US" sz="3600" dirty="0" smtClean="0"/>
              <a:t>do </a:t>
            </a:r>
            <a:r>
              <a:rPr lang="en-US" sz="3600" dirty="0" err="1" smtClean="0"/>
              <a:t>vậy</a:t>
            </a:r>
            <a:r>
              <a:rPr lang="en-US" sz="3600" dirty="0" smtClean="0"/>
              <a:t> </a:t>
            </a:r>
            <a:r>
              <a:rPr lang="en-US" sz="3600" dirty="0" err="1" smtClean="0"/>
              <a:t>doanh</a:t>
            </a:r>
            <a:r>
              <a:rPr lang="en-US" sz="3600" dirty="0" smtClean="0"/>
              <a:t> </a:t>
            </a:r>
            <a:r>
              <a:rPr lang="en-US" sz="3600" dirty="0" err="1" smtClean="0"/>
              <a:t>nghiệp</a:t>
            </a:r>
            <a:r>
              <a:rPr lang="en-US" sz="3600" dirty="0" smtClean="0"/>
              <a:t> </a:t>
            </a:r>
            <a:r>
              <a:rPr lang="en-US" sz="3600" dirty="0" err="1" smtClean="0"/>
              <a:t>không</a:t>
            </a:r>
            <a:r>
              <a:rPr lang="en-US" sz="3600" dirty="0" smtClean="0"/>
              <a:t> </a:t>
            </a:r>
            <a:r>
              <a:rPr lang="en-US" sz="3600" dirty="0" err="1" smtClean="0"/>
              <a:t>báo</a:t>
            </a:r>
            <a:r>
              <a:rPr lang="en-US" sz="3600" dirty="0" smtClean="0"/>
              <a:t> </a:t>
            </a:r>
            <a:r>
              <a:rPr lang="en-US" sz="3600" dirty="0" err="1" smtClean="0"/>
              <a:t>cáo</a:t>
            </a:r>
            <a:r>
              <a:rPr lang="en-US" sz="3600" dirty="0" smtClean="0"/>
              <a:t> </a:t>
            </a:r>
            <a:r>
              <a:rPr lang="en-US" sz="3600" dirty="0" err="1" smtClean="0"/>
              <a:t>rõ</a:t>
            </a:r>
            <a:r>
              <a:rPr lang="en-US" sz="3600" dirty="0" smtClean="0"/>
              <a:t> </a:t>
            </a:r>
            <a:r>
              <a:rPr lang="en-US" sz="3600" dirty="0" err="1" smtClean="0"/>
              <a:t>số</a:t>
            </a:r>
            <a:r>
              <a:rPr lang="en-US" sz="3600" dirty="0" smtClean="0"/>
              <a:t> </a:t>
            </a:r>
            <a:r>
              <a:rPr lang="en-US" sz="3600" dirty="0" err="1" smtClean="0"/>
              <a:t>phát</a:t>
            </a:r>
            <a:r>
              <a:rPr lang="en-US" sz="3600" dirty="0" smtClean="0"/>
              <a:t> </a:t>
            </a:r>
            <a:r>
              <a:rPr lang="en-US" sz="3600" dirty="0" err="1" smtClean="0"/>
              <a:t>sinh</a:t>
            </a:r>
            <a:r>
              <a:rPr lang="en-US" sz="3600" dirty="0" smtClean="0"/>
              <a:t> </a:t>
            </a:r>
            <a:r>
              <a:rPr lang="en-US" sz="3600" dirty="0" err="1" smtClean="0"/>
              <a:t>phải</a:t>
            </a:r>
            <a:r>
              <a:rPr lang="en-US" sz="3600" dirty="0" smtClean="0"/>
              <a:t> </a:t>
            </a:r>
            <a:r>
              <a:rPr lang="en-US" sz="3600" dirty="0" err="1" smtClean="0"/>
              <a:t>nộp</a:t>
            </a:r>
            <a:r>
              <a:rPr lang="en-US" sz="3600" dirty="0" smtClean="0"/>
              <a:t> </a:t>
            </a:r>
            <a:r>
              <a:rPr lang="en-US" sz="3600" dirty="0" err="1" smtClean="0"/>
              <a:t>trong</a:t>
            </a:r>
            <a:r>
              <a:rPr lang="en-US" sz="3600" dirty="0" smtClean="0"/>
              <a:t> </a:t>
            </a:r>
            <a:r>
              <a:rPr lang="en-US" sz="3600" dirty="0" err="1" smtClean="0"/>
              <a:t>năm</a:t>
            </a:r>
            <a:r>
              <a:rPr lang="en-US" sz="3600" dirty="0" smtClean="0"/>
              <a:t>; </a:t>
            </a:r>
            <a:endParaRPr lang="en-US" sz="3600" dirty="0" smtClean="0"/>
          </a:p>
          <a:p>
            <a:pPr algn="just"/>
            <a:r>
              <a:rPr lang="en-US" sz="3600" dirty="0" err="1" smtClean="0"/>
              <a:t>số</a:t>
            </a:r>
            <a:r>
              <a:rPr lang="en-US" sz="3600" dirty="0" smtClean="0"/>
              <a:t> </a:t>
            </a:r>
            <a:r>
              <a:rPr lang="en-US" sz="3600" dirty="0" err="1" smtClean="0"/>
              <a:t>nộp</a:t>
            </a:r>
            <a:r>
              <a:rPr lang="en-US" sz="3600" dirty="0" smtClean="0"/>
              <a:t> </a:t>
            </a:r>
            <a:r>
              <a:rPr lang="en-US" sz="3600" dirty="0" err="1" smtClean="0"/>
              <a:t>trong</a:t>
            </a:r>
            <a:r>
              <a:rPr lang="en-US" sz="3600" dirty="0" smtClean="0"/>
              <a:t> </a:t>
            </a:r>
            <a:r>
              <a:rPr lang="en-US" sz="3600" dirty="0" err="1" smtClean="0"/>
              <a:t>năm</a:t>
            </a:r>
            <a:r>
              <a:rPr lang="en-US" sz="3600" dirty="0" smtClean="0"/>
              <a:t>, </a:t>
            </a:r>
            <a:r>
              <a:rPr lang="en-US" sz="3600" dirty="0" err="1" smtClean="0"/>
              <a:t>gây</a:t>
            </a:r>
            <a:r>
              <a:rPr lang="en-US" sz="3600" dirty="0" smtClean="0"/>
              <a:t> </a:t>
            </a:r>
            <a:r>
              <a:rPr lang="en-US" sz="3600" dirty="0" err="1" smtClean="0"/>
              <a:t>nhầm</a:t>
            </a:r>
            <a:r>
              <a:rPr lang="en-US" sz="3600" dirty="0" smtClean="0"/>
              <a:t> </a:t>
            </a:r>
            <a:r>
              <a:rPr lang="en-US" sz="3600" dirty="0" err="1" smtClean="0"/>
              <a:t>lẫn</a:t>
            </a:r>
            <a:r>
              <a:rPr lang="en-US" sz="3600" dirty="0" smtClean="0"/>
              <a:t>.</a:t>
            </a:r>
          </a:p>
          <a:p>
            <a:pPr algn="just"/>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b="1" dirty="0" err="1" smtClean="0"/>
              <a:t>Thứ</a:t>
            </a:r>
            <a:r>
              <a:rPr lang="en-US" b="1" dirty="0" smtClean="0"/>
              <a:t> </a:t>
            </a:r>
            <a:r>
              <a:rPr lang="en-US" b="1" dirty="0" err="1" smtClean="0"/>
              <a:t>hai</a:t>
            </a:r>
            <a:r>
              <a:rPr lang="en-US" b="1" dirty="0" smtClean="0"/>
              <a:t>,</a:t>
            </a:r>
            <a:r>
              <a:rPr lang="en-US" dirty="0" smtClean="0"/>
              <a:t> </a:t>
            </a:r>
            <a:r>
              <a:rPr lang="en-US" dirty="0" err="1" smtClean="0"/>
              <a:t>về</a:t>
            </a:r>
            <a:r>
              <a:rPr lang="en-US" dirty="0" smtClean="0"/>
              <a:t> </a:t>
            </a:r>
            <a:r>
              <a:rPr lang="en-US" dirty="0" err="1" smtClean="0"/>
              <a:t>số</a:t>
            </a:r>
            <a:r>
              <a:rPr lang="en-US" dirty="0" smtClean="0"/>
              <a:t> </a:t>
            </a:r>
            <a:r>
              <a:rPr lang="en-US" dirty="0" err="1" smtClean="0"/>
              <a:t>phát</a:t>
            </a:r>
            <a:r>
              <a:rPr lang="en-US" dirty="0" smtClean="0"/>
              <a:t> </a:t>
            </a:r>
            <a:r>
              <a:rPr lang="en-US" dirty="0" err="1" smtClean="0"/>
              <a:t>sinh</a:t>
            </a:r>
            <a:r>
              <a:rPr lang="en-US" dirty="0" smtClean="0"/>
              <a:t> </a:t>
            </a:r>
            <a:r>
              <a:rPr lang="en-US" dirty="0" err="1" smtClean="0"/>
              <a:t>phải</a:t>
            </a:r>
            <a:r>
              <a:rPr lang="en-US" dirty="0" smtClean="0"/>
              <a:t> </a:t>
            </a:r>
            <a:r>
              <a:rPr lang="en-US" dirty="0" err="1" smtClean="0"/>
              <a:t>nộp</a:t>
            </a:r>
            <a:r>
              <a:rPr lang="en-US" dirty="0" smtClean="0"/>
              <a:t> </a:t>
            </a:r>
            <a:r>
              <a:rPr lang="en-US" dirty="0" err="1" smtClean="0"/>
              <a:t>trong</a:t>
            </a:r>
            <a:r>
              <a:rPr lang="en-US" dirty="0" smtClean="0"/>
              <a:t> </a:t>
            </a:r>
            <a:r>
              <a:rPr lang="en-US" dirty="0" err="1" smtClean="0"/>
              <a:t>năm</a:t>
            </a:r>
            <a:r>
              <a:rPr lang="en-US" dirty="0" smtClean="0"/>
              <a:t> </a:t>
            </a:r>
            <a:r>
              <a:rPr lang="en-US" dirty="0" err="1" smtClean="0"/>
              <a:t>báo</a:t>
            </a:r>
            <a:r>
              <a:rPr lang="en-US" dirty="0" smtClean="0"/>
              <a:t> </a:t>
            </a:r>
            <a:r>
              <a:rPr lang="en-US" dirty="0" err="1" smtClean="0"/>
              <a:t>cáo</a:t>
            </a:r>
            <a:r>
              <a:rPr lang="en-US" dirty="0" smtClean="0"/>
              <a:t>: </a:t>
            </a:r>
            <a:r>
              <a:rPr lang="en-US" dirty="0" err="1" smtClean="0"/>
              <a:t>Về</a:t>
            </a:r>
            <a:r>
              <a:rPr lang="en-US" dirty="0" smtClean="0"/>
              <a:t> </a:t>
            </a:r>
            <a:r>
              <a:rPr lang="en-US" dirty="0" err="1" smtClean="0"/>
              <a:t>phía</a:t>
            </a:r>
            <a:r>
              <a:rPr lang="en-US" dirty="0" smtClean="0"/>
              <a:t> </a:t>
            </a:r>
            <a:r>
              <a:rPr lang="en-US" dirty="0" err="1" smtClean="0"/>
              <a:t>cơ</a:t>
            </a:r>
            <a:r>
              <a:rPr lang="en-US" dirty="0" smtClean="0"/>
              <a:t> </a:t>
            </a:r>
            <a:r>
              <a:rPr lang="en-US" dirty="0" err="1" smtClean="0"/>
              <a:t>quan</a:t>
            </a:r>
            <a:r>
              <a:rPr lang="en-US" dirty="0" smtClean="0"/>
              <a:t> </a:t>
            </a:r>
            <a:r>
              <a:rPr lang="en-US" dirty="0" err="1" smtClean="0"/>
              <a:t>Thuế</a:t>
            </a:r>
            <a:r>
              <a:rPr lang="en-US" dirty="0" smtClean="0"/>
              <a:t> </a:t>
            </a:r>
            <a:r>
              <a:rPr lang="en-US" dirty="0" err="1" smtClean="0"/>
              <a:t>xác</a:t>
            </a:r>
            <a:r>
              <a:rPr lang="en-US" dirty="0" smtClean="0"/>
              <a:t> </a:t>
            </a:r>
            <a:r>
              <a:rPr lang="en-US" dirty="0" err="1" smtClean="0"/>
              <a:t>định</a:t>
            </a:r>
            <a:r>
              <a:rPr lang="en-US" dirty="0" smtClean="0"/>
              <a:t> </a:t>
            </a:r>
            <a:r>
              <a:rPr lang="en-US" dirty="0" err="1" smtClean="0"/>
              <a:t>số</a:t>
            </a:r>
            <a:r>
              <a:rPr lang="en-US" dirty="0" smtClean="0"/>
              <a:t> </a:t>
            </a:r>
            <a:r>
              <a:rPr lang="en-US" dirty="0" err="1" smtClean="0"/>
              <a:t>phát</a:t>
            </a:r>
            <a:r>
              <a:rPr lang="en-US" dirty="0" smtClean="0"/>
              <a:t> </a:t>
            </a:r>
            <a:r>
              <a:rPr lang="en-US" dirty="0" err="1" smtClean="0"/>
              <a:t>sinh</a:t>
            </a:r>
            <a:r>
              <a:rPr lang="en-US" dirty="0" smtClean="0"/>
              <a:t> </a:t>
            </a:r>
            <a:r>
              <a:rPr lang="en-US" dirty="0" err="1" smtClean="0"/>
              <a:t>phải</a:t>
            </a:r>
            <a:r>
              <a:rPr lang="en-US" dirty="0" smtClean="0"/>
              <a:t> </a:t>
            </a:r>
            <a:r>
              <a:rPr lang="en-US" dirty="0" err="1" smtClean="0"/>
              <a:t>nộp</a:t>
            </a:r>
            <a:r>
              <a:rPr lang="en-US" dirty="0" smtClean="0"/>
              <a:t> </a:t>
            </a:r>
            <a:r>
              <a:rPr lang="en-US" dirty="0" err="1" smtClean="0"/>
              <a:t>trong</a:t>
            </a:r>
            <a:r>
              <a:rPr lang="en-US" dirty="0" smtClean="0"/>
              <a:t> </a:t>
            </a:r>
            <a:r>
              <a:rPr lang="en-US" dirty="0" err="1" smtClean="0"/>
              <a:t>năm</a:t>
            </a:r>
            <a:r>
              <a:rPr lang="en-US" dirty="0" smtClean="0"/>
              <a:t> </a:t>
            </a:r>
            <a:r>
              <a:rPr lang="en-US" dirty="0" err="1" smtClean="0"/>
              <a:t>của</a:t>
            </a:r>
            <a:r>
              <a:rPr lang="en-US" dirty="0" smtClean="0"/>
              <a:t> DN </a:t>
            </a:r>
            <a:r>
              <a:rPr lang="en-US" dirty="0" err="1" smtClean="0"/>
              <a:t>trên</a:t>
            </a:r>
            <a:r>
              <a:rPr lang="en-US" dirty="0" smtClean="0"/>
              <a:t> </a:t>
            </a:r>
            <a:r>
              <a:rPr lang="en-US" dirty="0" err="1" smtClean="0"/>
              <a:t>cơ</a:t>
            </a:r>
            <a:r>
              <a:rPr lang="en-US" dirty="0" smtClean="0"/>
              <a:t> </a:t>
            </a:r>
            <a:r>
              <a:rPr lang="en-US" dirty="0" err="1" smtClean="0"/>
              <a:t>sở</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tại</a:t>
            </a:r>
            <a:r>
              <a:rPr lang="en-US" dirty="0" smtClean="0"/>
              <a:t> </a:t>
            </a:r>
            <a:r>
              <a:rPr lang="en-US" dirty="0" err="1" smtClean="0"/>
              <a:t>Biên</a:t>
            </a:r>
            <a:r>
              <a:rPr lang="en-US" dirty="0" smtClean="0"/>
              <a:t> </a:t>
            </a:r>
            <a:r>
              <a:rPr lang="en-US" dirty="0" err="1" smtClean="0"/>
              <a:t>bản</a:t>
            </a:r>
            <a:r>
              <a:rPr lang="en-US" dirty="0" smtClean="0"/>
              <a:t> </a:t>
            </a:r>
            <a:r>
              <a:rPr lang="en-US" dirty="0" err="1" smtClean="0"/>
              <a:t>kiểm</a:t>
            </a:r>
            <a:r>
              <a:rPr lang="en-US" dirty="0" smtClean="0"/>
              <a:t> </a:t>
            </a:r>
            <a:r>
              <a:rPr lang="en-US" dirty="0" err="1" smtClean="0"/>
              <a:t>tra</a:t>
            </a:r>
            <a:r>
              <a:rPr lang="en-US" dirty="0" smtClean="0"/>
              <a:t> </a:t>
            </a:r>
            <a:r>
              <a:rPr lang="en-US" dirty="0" err="1" smtClean="0"/>
              <a:t>quyết</a:t>
            </a:r>
            <a:r>
              <a:rPr lang="en-US" dirty="0" smtClean="0"/>
              <a:t> </a:t>
            </a:r>
            <a:r>
              <a:rPr lang="en-US" dirty="0" err="1" smtClean="0"/>
              <a:t>toán</a:t>
            </a:r>
            <a:r>
              <a:rPr lang="en-US" dirty="0" smtClean="0"/>
              <a:t> </a:t>
            </a:r>
            <a:r>
              <a:rPr lang="en-US" dirty="0" err="1" smtClean="0"/>
              <a:t>thuế</a:t>
            </a:r>
            <a:r>
              <a:rPr lang="en-US" dirty="0" smtClean="0"/>
              <a:t> </a:t>
            </a:r>
            <a:r>
              <a:rPr lang="en-US" dirty="0" err="1" smtClean="0"/>
              <a:t>hàng</a:t>
            </a:r>
            <a:r>
              <a:rPr lang="en-US" dirty="0" smtClean="0"/>
              <a:t> </a:t>
            </a:r>
            <a:r>
              <a:rPr lang="en-US" dirty="0" err="1" smtClean="0"/>
              <a:t>năm</a:t>
            </a:r>
            <a:r>
              <a:rPr lang="en-US" dirty="0" smtClean="0"/>
              <a:t>, </a:t>
            </a:r>
            <a:r>
              <a:rPr lang="en-US" dirty="0" err="1" smtClean="0"/>
              <a:t>tuy</a:t>
            </a:r>
            <a:r>
              <a:rPr lang="en-US" dirty="0" smtClean="0"/>
              <a:t> </a:t>
            </a:r>
            <a:r>
              <a:rPr lang="en-US" dirty="0" err="1" smtClean="0"/>
              <a:t>nhiên</a:t>
            </a:r>
            <a:r>
              <a:rPr lang="en-US" dirty="0" smtClean="0"/>
              <a:t> </a:t>
            </a:r>
            <a:r>
              <a:rPr lang="en-US" dirty="0" err="1" smtClean="0"/>
              <a:t>tại</a:t>
            </a:r>
            <a:r>
              <a:rPr lang="en-US" dirty="0" smtClean="0"/>
              <a:t> </a:t>
            </a:r>
            <a:r>
              <a:rPr lang="en-US" dirty="0" err="1" smtClean="0"/>
              <a:t>thời</a:t>
            </a:r>
            <a:r>
              <a:rPr lang="en-US" dirty="0" smtClean="0"/>
              <a:t> </a:t>
            </a:r>
            <a:r>
              <a:rPr lang="en-US" dirty="0" err="1" smtClean="0"/>
              <a:t>điểm</a:t>
            </a:r>
            <a:r>
              <a:rPr lang="en-US" dirty="0" smtClean="0"/>
              <a:t> </a:t>
            </a:r>
            <a:r>
              <a:rPr lang="en-US" dirty="0" err="1" smtClean="0"/>
              <a:t>báo</a:t>
            </a:r>
            <a:r>
              <a:rPr lang="en-US" dirty="0" smtClean="0"/>
              <a:t> </a:t>
            </a:r>
            <a:r>
              <a:rPr lang="en-US" dirty="0" err="1" smtClean="0"/>
              <a:t>cáo</a:t>
            </a:r>
            <a:r>
              <a:rPr lang="en-US" dirty="0" smtClean="0"/>
              <a:t> (</a:t>
            </a:r>
            <a:r>
              <a:rPr lang="en-US" dirty="0" err="1" smtClean="0"/>
              <a:t>sau</a:t>
            </a:r>
            <a:r>
              <a:rPr lang="en-US" dirty="0" smtClean="0"/>
              <a:t> </a:t>
            </a:r>
            <a:r>
              <a:rPr lang="en-US" dirty="0" err="1" smtClean="0"/>
              <a:t>ngày</a:t>
            </a:r>
            <a:r>
              <a:rPr lang="en-US" dirty="0" smtClean="0"/>
              <a:t> 31/3) </a:t>
            </a:r>
            <a:r>
              <a:rPr lang="en-US" dirty="0" err="1" smtClean="0"/>
              <a:t>nhiều</a:t>
            </a:r>
            <a:r>
              <a:rPr lang="en-US" dirty="0" smtClean="0"/>
              <a:t> </a:t>
            </a:r>
            <a:r>
              <a:rPr lang="en-US" dirty="0" err="1" smtClean="0"/>
              <a:t>đơn</a:t>
            </a:r>
            <a:r>
              <a:rPr lang="en-US" dirty="0" smtClean="0"/>
              <a:t> </a:t>
            </a:r>
            <a:r>
              <a:rPr lang="en-US" dirty="0" err="1" smtClean="0"/>
              <a:t>vị</a:t>
            </a:r>
            <a:r>
              <a:rPr lang="en-US" dirty="0" smtClean="0"/>
              <a:t> </a:t>
            </a:r>
            <a:r>
              <a:rPr lang="en-US" dirty="0" err="1" smtClean="0"/>
              <a:t>chưa</a:t>
            </a:r>
            <a:r>
              <a:rPr lang="en-US" dirty="0" smtClean="0"/>
              <a:t> </a:t>
            </a:r>
            <a:r>
              <a:rPr lang="en-US" dirty="0" err="1" smtClean="0"/>
              <a:t>được</a:t>
            </a:r>
            <a:r>
              <a:rPr lang="en-US" dirty="0" smtClean="0"/>
              <a:t> </a:t>
            </a:r>
            <a:r>
              <a:rPr lang="en-US" dirty="0" err="1" smtClean="0"/>
              <a:t>cơ</a:t>
            </a:r>
            <a:r>
              <a:rPr lang="en-US" dirty="0" smtClean="0"/>
              <a:t> </a:t>
            </a:r>
            <a:r>
              <a:rPr lang="en-US" dirty="0" err="1" smtClean="0"/>
              <a:t>quan</a:t>
            </a:r>
            <a:r>
              <a:rPr lang="en-US" dirty="0" smtClean="0"/>
              <a:t> </a:t>
            </a:r>
            <a:r>
              <a:rPr lang="en-US" dirty="0" err="1" smtClean="0"/>
              <a:t>Thuế</a:t>
            </a:r>
            <a:r>
              <a:rPr lang="en-US" dirty="0" smtClean="0"/>
              <a:t> </a:t>
            </a:r>
            <a:r>
              <a:rPr lang="en-US" dirty="0" err="1" smtClean="0"/>
              <a:t>kiểm</a:t>
            </a:r>
            <a:r>
              <a:rPr lang="en-US" dirty="0" smtClean="0"/>
              <a:t> </a:t>
            </a:r>
            <a:r>
              <a:rPr lang="en-US" dirty="0" err="1" smtClean="0"/>
              <a:t>tra</a:t>
            </a:r>
            <a:r>
              <a:rPr lang="en-US" dirty="0" smtClean="0"/>
              <a:t> </a:t>
            </a:r>
            <a:r>
              <a:rPr lang="en-US" dirty="0" err="1" smtClean="0"/>
              <a:t>quyết</a:t>
            </a:r>
            <a:r>
              <a:rPr lang="en-US" dirty="0" smtClean="0"/>
              <a:t> </a:t>
            </a:r>
            <a:r>
              <a:rPr lang="en-US" dirty="0" err="1" smtClean="0"/>
              <a:t>toán</a:t>
            </a:r>
            <a:r>
              <a:rPr lang="en-US" dirty="0" smtClean="0"/>
              <a:t>, </a:t>
            </a:r>
            <a:r>
              <a:rPr lang="en-US" dirty="0" err="1" smtClean="0"/>
              <a:t>một</a:t>
            </a:r>
            <a:r>
              <a:rPr lang="en-US" dirty="0" smtClean="0"/>
              <a:t> </a:t>
            </a:r>
            <a:r>
              <a:rPr lang="en-US" dirty="0" err="1" smtClean="0"/>
              <a:t>số</a:t>
            </a:r>
            <a:r>
              <a:rPr lang="en-US" dirty="0" smtClean="0"/>
              <a:t> </a:t>
            </a:r>
            <a:r>
              <a:rPr lang="en-US" dirty="0" err="1" smtClean="0"/>
              <a:t>sắc</a:t>
            </a:r>
            <a:r>
              <a:rPr lang="en-US" dirty="0" smtClean="0"/>
              <a:t> </a:t>
            </a:r>
            <a:r>
              <a:rPr lang="en-US" dirty="0" err="1" smtClean="0"/>
              <a:t>thuế</a:t>
            </a:r>
            <a:r>
              <a:rPr lang="en-US" dirty="0" smtClean="0"/>
              <a:t> </a:t>
            </a:r>
            <a:r>
              <a:rPr lang="en-US" dirty="0" err="1" smtClean="0"/>
              <a:t>có</a:t>
            </a:r>
            <a:r>
              <a:rPr lang="en-US" dirty="0" smtClean="0"/>
              <a:t> </a:t>
            </a:r>
            <a:r>
              <a:rPr lang="en-US" dirty="0" err="1" smtClean="0"/>
              <a:t>số</a:t>
            </a:r>
            <a:r>
              <a:rPr lang="en-US" dirty="0" smtClean="0"/>
              <a:t> </a:t>
            </a:r>
            <a:r>
              <a:rPr lang="en-US" dirty="0" err="1" smtClean="0"/>
              <a:t>phải</a:t>
            </a:r>
            <a:r>
              <a:rPr lang="en-US" dirty="0" smtClean="0"/>
              <a:t> </a:t>
            </a:r>
            <a:r>
              <a:rPr lang="en-US" dirty="0" err="1" smtClean="0"/>
              <a:t>nộp</a:t>
            </a:r>
            <a:r>
              <a:rPr lang="en-US" dirty="0" smtClean="0"/>
              <a:t> </a:t>
            </a:r>
            <a:r>
              <a:rPr lang="en-US" dirty="0" err="1" smtClean="0"/>
              <a:t>mang</a:t>
            </a:r>
            <a:r>
              <a:rPr lang="en-US" dirty="0" smtClean="0"/>
              <a:t> </a:t>
            </a:r>
            <a:r>
              <a:rPr lang="en-US" dirty="0" err="1" smtClean="0"/>
              <a:t>tính</a:t>
            </a:r>
            <a:r>
              <a:rPr lang="en-US" dirty="0" smtClean="0"/>
              <a:t> </a:t>
            </a:r>
            <a:r>
              <a:rPr lang="en-US" dirty="0" err="1" smtClean="0"/>
              <a:t>dự</a:t>
            </a:r>
            <a:r>
              <a:rPr lang="en-US" dirty="0" smtClean="0"/>
              <a:t> </a:t>
            </a:r>
            <a:r>
              <a:rPr lang="en-US" dirty="0" err="1" smtClean="0"/>
              <a:t>toán</a:t>
            </a:r>
            <a:r>
              <a:rPr lang="en-US" dirty="0" smtClean="0"/>
              <a:t> (</a:t>
            </a:r>
            <a:r>
              <a:rPr lang="en-US" dirty="0" err="1" smtClean="0"/>
              <a:t>thuế</a:t>
            </a:r>
            <a:r>
              <a:rPr lang="en-US" dirty="0" smtClean="0"/>
              <a:t> TNDN); </a:t>
            </a:r>
            <a:r>
              <a:rPr lang="en-US" dirty="0" err="1" smtClean="0"/>
              <a:t>một</a:t>
            </a:r>
            <a:r>
              <a:rPr lang="en-US" dirty="0" smtClean="0"/>
              <a:t> </a:t>
            </a:r>
            <a:r>
              <a:rPr lang="en-US" dirty="0" err="1" smtClean="0"/>
              <a:t>số</a:t>
            </a:r>
            <a:r>
              <a:rPr lang="en-US" dirty="0" smtClean="0"/>
              <a:t> </a:t>
            </a:r>
            <a:r>
              <a:rPr lang="en-US" dirty="0" err="1" smtClean="0"/>
              <a:t>sắc</a:t>
            </a:r>
            <a:r>
              <a:rPr lang="en-US" dirty="0" smtClean="0"/>
              <a:t> </a:t>
            </a:r>
            <a:r>
              <a:rPr lang="en-US" dirty="0" err="1" smtClean="0"/>
              <a:t>thuế</a:t>
            </a:r>
            <a:r>
              <a:rPr lang="en-US" dirty="0" smtClean="0"/>
              <a:t> </a:t>
            </a:r>
            <a:r>
              <a:rPr lang="en-US" dirty="0" err="1" smtClean="0"/>
              <a:t>phát</a:t>
            </a:r>
            <a:r>
              <a:rPr lang="en-US" dirty="0" smtClean="0"/>
              <a:t> </a:t>
            </a:r>
            <a:r>
              <a:rPr lang="en-US" dirty="0" err="1" smtClean="0"/>
              <a:t>sinh</a:t>
            </a:r>
            <a:r>
              <a:rPr lang="en-US" dirty="0" smtClean="0"/>
              <a:t> </a:t>
            </a:r>
            <a:r>
              <a:rPr lang="en-US" dirty="0" err="1" smtClean="0"/>
              <a:t>trong</a:t>
            </a:r>
            <a:r>
              <a:rPr lang="en-US" dirty="0" smtClean="0"/>
              <a:t> </a:t>
            </a:r>
            <a:r>
              <a:rPr lang="en-US" dirty="0" err="1" smtClean="0"/>
              <a:t>năm</a:t>
            </a:r>
            <a:r>
              <a:rPr lang="en-US" dirty="0" smtClean="0"/>
              <a:t> 2019 </a:t>
            </a:r>
            <a:r>
              <a:rPr lang="en-US" dirty="0" err="1" smtClean="0"/>
              <a:t>nhưng</a:t>
            </a:r>
            <a:r>
              <a:rPr lang="en-US" dirty="0" smtClean="0"/>
              <a:t> </a:t>
            </a:r>
            <a:r>
              <a:rPr lang="en-US" dirty="0" err="1" smtClean="0"/>
              <a:t>theo</a:t>
            </a:r>
            <a:r>
              <a:rPr lang="en-US" dirty="0" smtClean="0"/>
              <a:t> </a:t>
            </a:r>
            <a:r>
              <a:rPr lang="en-US" dirty="0" err="1" smtClean="0"/>
              <a:t>luật</a:t>
            </a:r>
            <a:r>
              <a:rPr lang="en-US" dirty="0" smtClean="0"/>
              <a:t> </a:t>
            </a:r>
            <a:r>
              <a:rPr lang="en-US" dirty="0" err="1" smtClean="0"/>
              <a:t>quản</a:t>
            </a:r>
            <a:r>
              <a:rPr lang="en-US" dirty="0" smtClean="0"/>
              <a:t> </a:t>
            </a:r>
            <a:r>
              <a:rPr lang="en-US" dirty="0" err="1" smtClean="0"/>
              <a:t>lý</a:t>
            </a:r>
            <a:r>
              <a:rPr lang="en-US" dirty="0" smtClean="0"/>
              <a:t> </a:t>
            </a:r>
            <a:r>
              <a:rPr lang="en-US" dirty="0" err="1" smtClean="0"/>
              <a:t>thuế</a:t>
            </a:r>
            <a:r>
              <a:rPr lang="en-US" dirty="0" smtClean="0"/>
              <a:t> </a:t>
            </a:r>
            <a:r>
              <a:rPr lang="en-US" dirty="0" err="1" smtClean="0"/>
              <a:t>kỳ</a:t>
            </a:r>
            <a:r>
              <a:rPr lang="en-US" dirty="0" smtClean="0"/>
              <a:t> </a:t>
            </a:r>
            <a:r>
              <a:rPr lang="en-US" dirty="0" err="1" smtClean="0"/>
              <a:t>kê</a:t>
            </a:r>
            <a:r>
              <a:rPr lang="en-US" dirty="0" smtClean="0"/>
              <a:t> </a:t>
            </a:r>
            <a:r>
              <a:rPr lang="en-US" dirty="0" err="1" smtClean="0"/>
              <a:t>khai</a:t>
            </a:r>
            <a:r>
              <a:rPr lang="en-US" dirty="0" smtClean="0"/>
              <a:t> </a:t>
            </a:r>
            <a:r>
              <a:rPr lang="en-US" dirty="0" err="1" smtClean="0"/>
              <a:t>theo</a:t>
            </a:r>
            <a:r>
              <a:rPr lang="en-US" dirty="0" smtClean="0"/>
              <a:t> </a:t>
            </a:r>
            <a:r>
              <a:rPr lang="en-US" dirty="0" err="1" smtClean="0"/>
              <a:t>tháng</a:t>
            </a:r>
            <a:r>
              <a:rPr lang="en-US" dirty="0" smtClean="0"/>
              <a:t> </a:t>
            </a:r>
            <a:r>
              <a:rPr lang="en-US" dirty="0" err="1" smtClean="0"/>
              <a:t>hoặc</a:t>
            </a:r>
            <a:r>
              <a:rPr lang="en-US" dirty="0" smtClean="0"/>
              <a:t> </a:t>
            </a:r>
            <a:r>
              <a:rPr lang="en-US" dirty="0" err="1" smtClean="0"/>
              <a:t>quý</a:t>
            </a:r>
            <a:r>
              <a:rPr lang="en-US" dirty="0" smtClean="0"/>
              <a:t> </a:t>
            </a:r>
            <a:r>
              <a:rPr lang="en-US" dirty="0" err="1" smtClean="0"/>
              <a:t>thì</a:t>
            </a:r>
            <a:r>
              <a:rPr lang="en-US" dirty="0" smtClean="0"/>
              <a:t> </a:t>
            </a:r>
            <a:r>
              <a:rPr lang="en-US" dirty="0" err="1" smtClean="0"/>
              <a:t>hạn</a:t>
            </a:r>
            <a:r>
              <a:rPr lang="en-US" dirty="0" smtClean="0"/>
              <a:t> </a:t>
            </a:r>
            <a:r>
              <a:rPr lang="en-US" dirty="0" err="1" smtClean="0"/>
              <a:t>nộp</a:t>
            </a:r>
            <a:r>
              <a:rPr lang="en-US" dirty="0" smtClean="0"/>
              <a:t> qua </a:t>
            </a:r>
            <a:r>
              <a:rPr lang="en-US" dirty="0" err="1" smtClean="0"/>
              <a:t>năm</a:t>
            </a:r>
            <a:r>
              <a:rPr lang="en-US" dirty="0" smtClean="0"/>
              <a:t> </a:t>
            </a:r>
            <a:r>
              <a:rPr lang="en-US" dirty="0" err="1" smtClean="0"/>
              <a:t>sau</a:t>
            </a:r>
            <a:r>
              <a:rPr lang="en-US" dirty="0" smtClean="0"/>
              <a:t> (</a:t>
            </a:r>
            <a:r>
              <a:rPr lang="en-US" dirty="0" err="1" smtClean="0"/>
              <a:t>thuế</a:t>
            </a:r>
            <a:r>
              <a:rPr lang="en-US" dirty="0" smtClean="0"/>
              <a:t> GTGT; </a:t>
            </a:r>
            <a:r>
              <a:rPr lang="en-US" dirty="0" err="1" smtClean="0"/>
              <a:t>Thuế</a:t>
            </a:r>
            <a:r>
              <a:rPr lang="en-US" dirty="0" smtClean="0"/>
              <a:t> </a:t>
            </a:r>
            <a:r>
              <a:rPr lang="en-US" dirty="0" err="1" smtClean="0"/>
              <a:t>tài</a:t>
            </a:r>
            <a:r>
              <a:rPr lang="en-US" dirty="0" smtClean="0"/>
              <a:t> </a:t>
            </a:r>
            <a:r>
              <a:rPr lang="en-US" dirty="0" err="1" smtClean="0"/>
              <a:t>nguyên</a:t>
            </a:r>
            <a:r>
              <a:rPr lang="en-US" dirty="0" smtClean="0"/>
              <a:t>) </a:t>
            </a:r>
            <a:r>
              <a:rPr lang="en-US" dirty="0" err="1" smtClean="0"/>
              <a:t>nên</a:t>
            </a:r>
            <a:r>
              <a:rPr lang="en-US" dirty="0" smtClean="0"/>
              <a:t> </a:t>
            </a:r>
            <a:r>
              <a:rPr lang="en-US" dirty="0" err="1" smtClean="0"/>
              <a:t>số</a:t>
            </a:r>
            <a:r>
              <a:rPr lang="en-US" dirty="0" smtClean="0"/>
              <a:t> </a:t>
            </a:r>
            <a:r>
              <a:rPr lang="en-US" dirty="0" err="1" smtClean="0"/>
              <a:t>phải</a:t>
            </a:r>
            <a:r>
              <a:rPr lang="en-US" dirty="0" smtClean="0"/>
              <a:t> </a:t>
            </a:r>
            <a:r>
              <a:rPr lang="en-US" dirty="0" err="1" smtClean="0"/>
              <a:t>nộp</a:t>
            </a:r>
            <a:r>
              <a:rPr lang="en-US" dirty="0" smtClean="0"/>
              <a:t> </a:t>
            </a:r>
            <a:r>
              <a:rPr lang="en-US" dirty="0" err="1" smtClean="0"/>
              <a:t>mang</a:t>
            </a:r>
            <a:r>
              <a:rPr lang="en-US" dirty="0" smtClean="0"/>
              <a:t> </a:t>
            </a:r>
            <a:r>
              <a:rPr lang="en-US" dirty="0" err="1" smtClean="0"/>
              <a:t>tính</a:t>
            </a:r>
            <a:r>
              <a:rPr lang="en-US" dirty="0" smtClean="0"/>
              <a:t> </a:t>
            </a:r>
            <a:r>
              <a:rPr lang="en-US" dirty="0" err="1" smtClean="0"/>
              <a:t>tương</a:t>
            </a:r>
            <a:r>
              <a:rPr lang="en-US" dirty="0" smtClean="0"/>
              <a:t> </a:t>
            </a:r>
            <a:r>
              <a:rPr lang="en-US" dirty="0" err="1" smtClean="0"/>
              <a:t>đối</a:t>
            </a:r>
            <a:r>
              <a:rPr lang="en-US" dirty="0" smtClean="0"/>
              <a:t>. </a:t>
            </a:r>
            <a:endParaRPr lang="en-US" dirty="0" smtClean="0"/>
          </a:p>
          <a:p>
            <a:pPr algn="just"/>
            <a:r>
              <a:rPr lang="en-US" dirty="0" err="1" smtClean="0"/>
              <a:t>Riêng</a:t>
            </a:r>
            <a:r>
              <a:rPr lang="en-US" dirty="0" smtClean="0"/>
              <a:t> </a:t>
            </a:r>
            <a:r>
              <a:rPr lang="en-US" dirty="0" err="1" smtClean="0"/>
              <a:t>tiền</a:t>
            </a:r>
            <a:r>
              <a:rPr lang="en-US" dirty="0" smtClean="0"/>
              <a:t> </a:t>
            </a:r>
            <a:r>
              <a:rPr lang="en-US" dirty="0" err="1" smtClean="0"/>
              <a:t>cấp</a:t>
            </a:r>
            <a:r>
              <a:rPr lang="en-US" dirty="0" smtClean="0"/>
              <a:t> </a:t>
            </a:r>
            <a:r>
              <a:rPr lang="en-US" dirty="0" err="1" smtClean="0"/>
              <a:t>quyền</a:t>
            </a:r>
            <a:r>
              <a:rPr lang="en-US" dirty="0" smtClean="0"/>
              <a:t> </a:t>
            </a:r>
            <a:r>
              <a:rPr lang="en-US" dirty="0" err="1" smtClean="0"/>
              <a:t>khai</a:t>
            </a:r>
            <a:r>
              <a:rPr lang="en-US" dirty="0" smtClean="0"/>
              <a:t> </a:t>
            </a:r>
            <a:r>
              <a:rPr lang="en-US" dirty="0" err="1" smtClean="0"/>
              <a:t>thác</a:t>
            </a:r>
            <a:r>
              <a:rPr lang="en-US" dirty="0" smtClean="0"/>
              <a:t> </a:t>
            </a:r>
            <a:r>
              <a:rPr lang="en-US" dirty="0" err="1" smtClean="0"/>
              <a:t>có</a:t>
            </a:r>
            <a:r>
              <a:rPr lang="en-US" dirty="0" smtClean="0"/>
              <a:t> </a:t>
            </a:r>
            <a:r>
              <a:rPr lang="en-US" dirty="0" err="1" smtClean="0"/>
              <a:t>số</a:t>
            </a:r>
            <a:r>
              <a:rPr lang="en-US" dirty="0" smtClean="0"/>
              <a:t> </a:t>
            </a:r>
            <a:r>
              <a:rPr lang="en-US" dirty="0" err="1" smtClean="0"/>
              <a:t>phát</a:t>
            </a:r>
            <a:r>
              <a:rPr lang="en-US" dirty="0" smtClean="0"/>
              <a:t> </a:t>
            </a:r>
            <a:r>
              <a:rPr lang="en-US" dirty="0" err="1" smtClean="0"/>
              <a:t>sinh</a:t>
            </a:r>
            <a:r>
              <a:rPr lang="en-US" dirty="0" smtClean="0"/>
              <a:t> </a:t>
            </a:r>
            <a:r>
              <a:rPr lang="en-US" dirty="0" err="1" smtClean="0"/>
              <a:t>trong</a:t>
            </a:r>
            <a:r>
              <a:rPr lang="en-US" dirty="0" smtClean="0"/>
              <a:t> </a:t>
            </a:r>
            <a:r>
              <a:rPr lang="en-US" dirty="0" err="1" smtClean="0"/>
              <a:t>năm</a:t>
            </a:r>
            <a:r>
              <a:rPr lang="en-US" dirty="0" smtClean="0"/>
              <a:t> </a:t>
            </a:r>
            <a:r>
              <a:rPr lang="en-US" dirty="0" err="1" smtClean="0"/>
              <a:t>là</a:t>
            </a:r>
            <a:r>
              <a:rPr lang="en-US" dirty="0" smtClean="0"/>
              <a:t> </a:t>
            </a:r>
            <a:r>
              <a:rPr lang="en-US" dirty="0" err="1" smtClean="0"/>
              <a:t>chính</a:t>
            </a:r>
            <a:r>
              <a:rPr lang="en-US" dirty="0" smtClean="0"/>
              <a:t> </a:t>
            </a:r>
            <a:r>
              <a:rPr lang="en-US" dirty="0" err="1" smtClean="0"/>
              <a:t>xác</a:t>
            </a:r>
            <a:r>
              <a:rPr lang="en-US" dirty="0" smtClean="0"/>
              <a:t>, </a:t>
            </a:r>
            <a:r>
              <a:rPr lang="en-US" dirty="0" err="1" smtClean="0"/>
              <a:t>tuy</a:t>
            </a:r>
            <a:r>
              <a:rPr lang="en-US" dirty="0" smtClean="0"/>
              <a:t> </a:t>
            </a:r>
            <a:r>
              <a:rPr lang="en-US" dirty="0" err="1" smtClean="0"/>
              <a:t>vậy</a:t>
            </a:r>
            <a:r>
              <a:rPr lang="en-US" dirty="0" smtClean="0"/>
              <a:t> </a:t>
            </a:r>
            <a:r>
              <a:rPr lang="en-US" dirty="0" err="1" smtClean="0"/>
              <a:t>nhưng</a:t>
            </a:r>
            <a:r>
              <a:rPr lang="en-US" dirty="0" smtClean="0"/>
              <a:t> </a:t>
            </a:r>
            <a:r>
              <a:rPr lang="en-US" dirty="0" err="1" smtClean="0"/>
              <a:t>một</a:t>
            </a:r>
            <a:r>
              <a:rPr lang="en-US" dirty="0" smtClean="0"/>
              <a:t> </a:t>
            </a:r>
            <a:r>
              <a:rPr lang="en-US" dirty="0" err="1" smtClean="0"/>
              <a:t>số</a:t>
            </a:r>
            <a:r>
              <a:rPr lang="en-US" dirty="0" smtClean="0"/>
              <a:t> DN </a:t>
            </a:r>
            <a:r>
              <a:rPr lang="en-US" dirty="0" err="1" smtClean="0"/>
              <a:t>báo</a:t>
            </a:r>
            <a:r>
              <a:rPr lang="en-US" dirty="0" smtClean="0"/>
              <a:t> </a:t>
            </a:r>
            <a:r>
              <a:rPr lang="en-US" dirty="0" err="1" smtClean="0"/>
              <a:t>cáo</a:t>
            </a:r>
            <a:r>
              <a:rPr lang="en-US" dirty="0" smtClean="0"/>
              <a:t> </a:t>
            </a:r>
            <a:r>
              <a:rPr lang="en-US" dirty="0" err="1" smtClean="0"/>
              <a:t>số</a:t>
            </a:r>
            <a:r>
              <a:rPr lang="en-US" dirty="0" smtClean="0"/>
              <a:t> </a:t>
            </a:r>
            <a:r>
              <a:rPr lang="en-US" dirty="0" err="1" smtClean="0"/>
              <a:t>phát</a:t>
            </a:r>
            <a:r>
              <a:rPr lang="en-US" dirty="0" smtClean="0"/>
              <a:t> </a:t>
            </a:r>
            <a:r>
              <a:rPr lang="en-US" dirty="0" err="1" smtClean="0"/>
              <a:t>sinh</a:t>
            </a:r>
            <a:r>
              <a:rPr lang="en-US" dirty="0" smtClean="0"/>
              <a:t> </a:t>
            </a:r>
            <a:r>
              <a:rPr lang="en-US" dirty="0" err="1" smtClean="0"/>
              <a:t>trong</a:t>
            </a:r>
            <a:r>
              <a:rPr lang="en-US" dirty="0" smtClean="0"/>
              <a:t> </a:t>
            </a:r>
            <a:r>
              <a:rPr lang="en-US" dirty="0" err="1" smtClean="0"/>
              <a:t>năm</a:t>
            </a:r>
            <a:r>
              <a:rPr lang="en-US" dirty="0" smtClean="0"/>
              <a:t> </a:t>
            </a:r>
            <a:r>
              <a:rPr lang="en-US" dirty="0" err="1" smtClean="0"/>
              <a:t>lấy</a:t>
            </a:r>
            <a:r>
              <a:rPr lang="en-US" dirty="0" smtClean="0"/>
              <a:t> </a:t>
            </a:r>
            <a:r>
              <a:rPr lang="en-US" dirty="0" err="1" smtClean="0"/>
              <a:t>luôn</a:t>
            </a:r>
            <a:r>
              <a:rPr lang="en-US" dirty="0" smtClean="0"/>
              <a:t> </a:t>
            </a:r>
            <a:r>
              <a:rPr lang="en-US" dirty="0" err="1" smtClean="0"/>
              <a:t>tổng</a:t>
            </a:r>
            <a:r>
              <a:rPr lang="en-US" dirty="0" smtClean="0"/>
              <a:t> </a:t>
            </a:r>
            <a:r>
              <a:rPr lang="en-US" dirty="0" err="1" smtClean="0"/>
              <a:t>số</a:t>
            </a:r>
            <a:r>
              <a:rPr lang="en-US" dirty="0" smtClean="0"/>
              <a:t> </a:t>
            </a:r>
            <a:r>
              <a:rPr lang="en-US" dirty="0" err="1" smtClean="0"/>
              <a:t>phát</a:t>
            </a:r>
            <a:r>
              <a:rPr lang="en-US" dirty="0" smtClean="0"/>
              <a:t> </a:t>
            </a:r>
            <a:r>
              <a:rPr lang="en-US" dirty="0" err="1" smtClean="0"/>
              <a:t>sinh</a:t>
            </a:r>
            <a:r>
              <a:rPr lang="en-US" dirty="0" smtClean="0"/>
              <a:t> </a:t>
            </a:r>
            <a:r>
              <a:rPr lang="en-US" dirty="0" err="1" smtClean="0"/>
              <a:t>cả</a:t>
            </a:r>
            <a:r>
              <a:rPr lang="en-US" dirty="0" smtClean="0"/>
              <a:t> </a:t>
            </a:r>
            <a:r>
              <a:rPr lang="en-US" dirty="0" err="1" smtClean="0"/>
              <a:t>kỳ</a:t>
            </a:r>
            <a:r>
              <a:rPr lang="en-US" dirty="0" smtClean="0"/>
              <a:t> </a:t>
            </a:r>
            <a:r>
              <a:rPr lang="en-US" dirty="0" err="1" smtClean="0"/>
              <a:t>khai</a:t>
            </a:r>
            <a:r>
              <a:rPr lang="en-US" dirty="0" smtClean="0"/>
              <a:t> </a:t>
            </a:r>
            <a:r>
              <a:rPr lang="en-US" dirty="0" err="1" smtClean="0"/>
              <a:t>thác</a:t>
            </a:r>
            <a:r>
              <a:rPr lang="en-US" dirty="0" smtClean="0"/>
              <a:t> (</a:t>
            </a:r>
            <a:r>
              <a:rPr lang="en-US" dirty="0" err="1" smtClean="0"/>
              <a:t>nhiều</a:t>
            </a:r>
            <a:r>
              <a:rPr lang="en-US" dirty="0" smtClean="0"/>
              <a:t> </a:t>
            </a:r>
            <a:r>
              <a:rPr lang="en-US" dirty="0" err="1" smtClean="0"/>
              <a:t>năm</a:t>
            </a:r>
            <a:r>
              <a:rPr lang="en-US" dirty="0" smtClean="0"/>
              <a:t>) </a:t>
            </a:r>
            <a:r>
              <a:rPr lang="en-US" dirty="0" err="1" smtClean="0"/>
              <a:t>nên</a:t>
            </a:r>
            <a:r>
              <a:rPr lang="en-US" dirty="0" smtClean="0"/>
              <a:t> </a:t>
            </a:r>
            <a:r>
              <a:rPr lang="en-US" dirty="0" err="1" smtClean="0"/>
              <a:t>dẫn</a:t>
            </a:r>
            <a:r>
              <a:rPr lang="en-US" dirty="0" smtClean="0"/>
              <a:t> </a:t>
            </a:r>
            <a:r>
              <a:rPr lang="en-US" dirty="0" err="1" smtClean="0"/>
              <a:t>đến</a:t>
            </a:r>
            <a:r>
              <a:rPr lang="en-US" dirty="0" smtClean="0"/>
              <a:t> </a:t>
            </a:r>
            <a:r>
              <a:rPr lang="en-US" dirty="0" err="1" smtClean="0"/>
              <a:t>sai</a:t>
            </a:r>
            <a:r>
              <a:rPr lang="en-US" dirty="0" smtClean="0"/>
              <a:t> </a:t>
            </a:r>
            <a:r>
              <a:rPr lang="en-US" dirty="0" err="1" smtClean="0"/>
              <a:t>số</a:t>
            </a:r>
            <a:r>
              <a:rPr lang="en-US" dirty="0" smtClean="0"/>
              <a:t>.</a:t>
            </a:r>
          </a:p>
          <a:p>
            <a:pPr algn="just"/>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305800" cy="6019800"/>
          </a:xfrm>
        </p:spPr>
        <p:txBody>
          <a:bodyPr>
            <a:noAutofit/>
          </a:bodyPr>
          <a:lstStyle/>
          <a:p>
            <a:pPr algn="just"/>
            <a:r>
              <a:rPr lang="en-US" sz="2800" b="1" dirty="0" err="1" smtClean="0"/>
              <a:t>Thứ</a:t>
            </a:r>
            <a:r>
              <a:rPr lang="en-US" sz="2800" b="1" dirty="0" smtClean="0"/>
              <a:t> </a:t>
            </a:r>
            <a:r>
              <a:rPr lang="en-US" sz="2800" b="1" dirty="0" err="1" smtClean="0"/>
              <a:t>ba</a:t>
            </a:r>
            <a:r>
              <a:rPr lang="en-US" sz="2800" b="1" dirty="0" smtClean="0"/>
              <a:t>,</a:t>
            </a:r>
            <a:r>
              <a:rPr lang="en-US" sz="2800" dirty="0" smtClean="0"/>
              <a:t> </a:t>
            </a:r>
            <a:r>
              <a:rPr lang="en-US" sz="2800" dirty="0" err="1" smtClean="0"/>
              <a:t>về</a:t>
            </a:r>
            <a:r>
              <a:rPr lang="en-US" sz="2800" dirty="0" smtClean="0"/>
              <a:t> </a:t>
            </a:r>
            <a:r>
              <a:rPr lang="en-US" sz="2800" dirty="0" err="1" smtClean="0"/>
              <a:t>số</a:t>
            </a:r>
            <a:r>
              <a:rPr lang="en-US" sz="2800" dirty="0" smtClean="0"/>
              <a:t> </a:t>
            </a:r>
            <a:r>
              <a:rPr lang="en-US" sz="2800" dirty="0" err="1" smtClean="0"/>
              <a:t>nộp</a:t>
            </a:r>
            <a:r>
              <a:rPr lang="en-US" sz="2800" dirty="0" smtClean="0"/>
              <a:t> NSNN: </a:t>
            </a:r>
            <a:r>
              <a:rPr lang="en-US" sz="2800" dirty="0" err="1" smtClean="0"/>
              <a:t>Cơ</a:t>
            </a:r>
            <a:r>
              <a:rPr lang="en-US" sz="2800" dirty="0" smtClean="0"/>
              <a:t> </a:t>
            </a:r>
            <a:r>
              <a:rPr lang="en-US" sz="2800" dirty="0" err="1" smtClean="0"/>
              <a:t>quan</a:t>
            </a:r>
            <a:r>
              <a:rPr lang="en-US" sz="2800" dirty="0" smtClean="0"/>
              <a:t> </a:t>
            </a:r>
            <a:r>
              <a:rPr lang="en-US" sz="2800" dirty="0" err="1" smtClean="0"/>
              <a:t>Thuế</a:t>
            </a:r>
            <a:r>
              <a:rPr lang="en-US" sz="2800" dirty="0" smtClean="0"/>
              <a:t> </a:t>
            </a:r>
            <a:r>
              <a:rPr lang="en-US" sz="2800" dirty="0" err="1" smtClean="0"/>
              <a:t>ghi</a:t>
            </a:r>
            <a:r>
              <a:rPr lang="en-US" sz="2800" dirty="0" smtClean="0"/>
              <a:t> </a:t>
            </a:r>
            <a:r>
              <a:rPr lang="en-US" sz="2800" dirty="0" err="1" smtClean="0"/>
              <a:t>nhận</a:t>
            </a:r>
            <a:r>
              <a:rPr lang="en-US" sz="2800" dirty="0" smtClean="0"/>
              <a:t> </a:t>
            </a:r>
            <a:r>
              <a:rPr lang="en-US" sz="2800" dirty="0" err="1" smtClean="0"/>
              <a:t>số</a:t>
            </a:r>
            <a:r>
              <a:rPr lang="en-US" sz="2800" dirty="0" smtClean="0"/>
              <a:t> </a:t>
            </a:r>
            <a:r>
              <a:rPr lang="en-US" sz="2800" dirty="0" err="1" smtClean="0"/>
              <a:t>nộp</a:t>
            </a:r>
            <a:r>
              <a:rPr lang="en-US" sz="2800" dirty="0" smtClean="0"/>
              <a:t> NSNN </a:t>
            </a:r>
            <a:r>
              <a:rPr lang="en-US" sz="2800" dirty="0" err="1" smtClean="0"/>
              <a:t>trong</a:t>
            </a:r>
            <a:r>
              <a:rPr lang="en-US" sz="2800" dirty="0" smtClean="0"/>
              <a:t> </a:t>
            </a:r>
            <a:r>
              <a:rPr lang="en-US" sz="2800" dirty="0" err="1" smtClean="0"/>
              <a:t>năm</a:t>
            </a:r>
            <a:r>
              <a:rPr lang="en-US" sz="2800" dirty="0" smtClean="0"/>
              <a:t> </a:t>
            </a:r>
            <a:r>
              <a:rPr lang="en-US" sz="2800" dirty="0" err="1" smtClean="0"/>
              <a:t>là</a:t>
            </a:r>
            <a:r>
              <a:rPr lang="en-US" sz="2800" dirty="0" smtClean="0"/>
              <a:t> </a:t>
            </a:r>
            <a:r>
              <a:rPr lang="en-US" sz="2800" dirty="0" err="1" smtClean="0"/>
              <a:t>được</a:t>
            </a:r>
            <a:r>
              <a:rPr lang="en-US" sz="2800" dirty="0" smtClean="0"/>
              <a:t> </a:t>
            </a:r>
            <a:r>
              <a:rPr lang="en-US" sz="2800" dirty="0" err="1" smtClean="0"/>
              <a:t>kho</a:t>
            </a:r>
            <a:r>
              <a:rPr lang="en-US" sz="2800" dirty="0" smtClean="0"/>
              <a:t> </a:t>
            </a:r>
            <a:r>
              <a:rPr lang="en-US" sz="2800" dirty="0" err="1" smtClean="0"/>
              <a:t>bạc</a:t>
            </a:r>
            <a:r>
              <a:rPr lang="en-US" sz="2800" dirty="0" smtClean="0"/>
              <a:t> </a:t>
            </a:r>
            <a:r>
              <a:rPr lang="en-US" sz="2800" dirty="0" err="1" smtClean="0"/>
              <a:t>xác</a:t>
            </a:r>
            <a:r>
              <a:rPr lang="en-US" sz="2800" dirty="0" smtClean="0"/>
              <a:t> </a:t>
            </a:r>
            <a:r>
              <a:rPr lang="en-US" sz="2800" dirty="0" err="1" smtClean="0"/>
              <a:t>nhận</a:t>
            </a:r>
            <a:r>
              <a:rPr lang="en-US" sz="2800" dirty="0" smtClean="0"/>
              <a:t> </a:t>
            </a:r>
            <a:r>
              <a:rPr lang="en-US" sz="2800" dirty="0" err="1" smtClean="0"/>
              <a:t>từ</a:t>
            </a:r>
            <a:r>
              <a:rPr lang="en-US" sz="2800" dirty="0" smtClean="0"/>
              <a:t> 01/01/ 2019 </a:t>
            </a:r>
            <a:r>
              <a:rPr lang="en-US" sz="2800" dirty="0" err="1" smtClean="0"/>
              <a:t>đến</a:t>
            </a:r>
            <a:r>
              <a:rPr lang="en-US" sz="2800" dirty="0" smtClean="0"/>
              <a:t> </a:t>
            </a:r>
            <a:r>
              <a:rPr lang="en-US" sz="2800" dirty="0" err="1" smtClean="0"/>
              <a:t>hết</a:t>
            </a:r>
            <a:r>
              <a:rPr lang="en-US" sz="2800" dirty="0" smtClean="0"/>
              <a:t> 24 </a:t>
            </a:r>
            <a:r>
              <a:rPr lang="en-US" sz="2800" dirty="0" err="1" smtClean="0"/>
              <a:t>giờ</a:t>
            </a:r>
            <a:r>
              <a:rPr lang="en-US" sz="2800" dirty="0" smtClean="0"/>
              <a:t> </a:t>
            </a:r>
            <a:r>
              <a:rPr lang="en-US" sz="2800" dirty="0" err="1" smtClean="0"/>
              <a:t>ngày</a:t>
            </a:r>
            <a:r>
              <a:rPr lang="en-US" sz="2800" dirty="0" smtClean="0"/>
              <a:t> 31/12/2019; </a:t>
            </a:r>
            <a:r>
              <a:rPr lang="en-US" sz="2800" dirty="0" err="1" smtClean="0"/>
              <a:t>cơ</a:t>
            </a:r>
            <a:r>
              <a:rPr lang="en-US" sz="2800" dirty="0" smtClean="0"/>
              <a:t> </a:t>
            </a:r>
            <a:r>
              <a:rPr lang="en-US" sz="2800" dirty="0" err="1" smtClean="0"/>
              <a:t>quan</a:t>
            </a:r>
            <a:r>
              <a:rPr lang="en-US" sz="2800" dirty="0" smtClean="0"/>
              <a:t> </a:t>
            </a:r>
            <a:r>
              <a:rPr lang="en-US" sz="2800" dirty="0" err="1" smtClean="0"/>
              <a:t>Thuế</a:t>
            </a:r>
            <a:r>
              <a:rPr lang="en-US" sz="2800" dirty="0" smtClean="0"/>
              <a:t> </a:t>
            </a:r>
            <a:r>
              <a:rPr lang="en-US" sz="2800" dirty="0" err="1" smtClean="0"/>
              <a:t>xác</a:t>
            </a:r>
            <a:r>
              <a:rPr lang="en-US" sz="2800" dirty="0" smtClean="0"/>
              <a:t> </a:t>
            </a:r>
            <a:r>
              <a:rPr lang="en-US" sz="2800" dirty="0" err="1" smtClean="0"/>
              <a:t>định</a:t>
            </a:r>
            <a:r>
              <a:rPr lang="en-US" sz="2800" dirty="0" smtClean="0"/>
              <a:t> </a:t>
            </a:r>
            <a:r>
              <a:rPr lang="en-US" sz="2800" dirty="0" err="1" smtClean="0"/>
              <a:t>số</a:t>
            </a:r>
            <a:r>
              <a:rPr lang="en-US" sz="2800" dirty="0" smtClean="0"/>
              <a:t> </a:t>
            </a:r>
            <a:r>
              <a:rPr lang="en-US" sz="2800" dirty="0" err="1" smtClean="0"/>
              <a:t>nộp</a:t>
            </a:r>
            <a:r>
              <a:rPr lang="en-US" sz="2800" dirty="0" smtClean="0"/>
              <a:t> NSNN </a:t>
            </a:r>
            <a:r>
              <a:rPr lang="en-US" sz="2800" dirty="0" err="1" smtClean="0"/>
              <a:t>của</a:t>
            </a:r>
            <a:r>
              <a:rPr lang="en-US" sz="2800" dirty="0" smtClean="0"/>
              <a:t> </a:t>
            </a:r>
            <a:r>
              <a:rPr lang="en-US" sz="2800" dirty="0" err="1" smtClean="0"/>
              <a:t>từng</a:t>
            </a:r>
            <a:r>
              <a:rPr lang="en-US" sz="2800" dirty="0" smtClean="0"/>
              <a:t> </a:t>
            </a:r>
            <a:r>
              <a:rPr lang="en-US" sz="2800" dirty="0" err="1" smtClean="0"/>
              <a:t>đơn</a:t>
            </a:r>
            <a:r>
              <a:rPr lang="en-US" sz="2800" dirty="0" smtClean="0"/>
              <a:t> </a:t>
            </a:r>
            <a:r>
              <a:rPr lang="en-US" sz="2800" dirty="0" err="1" smtClean="0"/>
              <a:t>vị</a:t>
            </a:r>
            <a:r>
              <a:rPr lang="en-US" sz="2800" dirty="0" smtClean="0"/>
              <a:t> </a:t>
            </a:r>
            <a:r>
              <a:rPr lang="en-US" sz="2800" dirty="0" err="1" smtClean="0"/>
              <a:t>khai</a:t>
            </a:r>
            <a:r>
              <a:rPr lang="en-US" sz="2800" dirty="0" smtClean="0"/>
              <a:t> </a:t>
            </a:r>
            <a:r>
              <a:rPr lang="en-US" sz="2800" dirty="0" err="1" smtClean="0"/>
              <a:t>khoáng</a:t>
            </a:r>
            <a:r>
              <a:rPr lang="en-US" sz="2800" dirty="0" smtClean="0"/>
              <a:t> </a:t>
            </a:r>
            <a:r>
              <a:rPr lang="en-US" sz="2800" dirty="0" err="1" smtClean="0"/>
              <a:t>trên</a:t>
            </a:r>
            <a:r>
              <a:rPr lang="en-US" sz="2800" dirty="0" smtClean="0"/>
              <a:t> </a:t>
            </a:r>
            <a:r>
              <a:rPr lang="en-US" sz="2800" dirty="0" err="1" smtClean="0"/>
              <a:t>hệ</a:t>
            </a:r>
            <a:r>
              <a:rPr lang="en-US" sz="2800" dirty="0" smtClean="0"/>
              <a:t> </a:t>
            </a:r>
            <a:r>
              <a:rPr lang="en-US" sz="2800" dirty="0" err="1" smtClean="0"/>
              <a:t>thống</a:t>
            </a:r>
            <a:r>
              <a:rPr lang="en-US" sz="2800" dirty="0" smtClean="0"/>
              <a:t> </a:t>
            </a:r>
            <a:r>
              <a:rPr lang="en-US" sz="2800" dirty="0" err="1" smtClean="0"/>
              <a:t>quản</a:t>
            </a:r>
            <a:r>
              <a:rPr lang="en-US" sz="2800" dirty="0" smtClean="0"/>
              <a:t> </a:t>
            </a:r>
            <a:r>
              <a:rPr lang="en-US" sz="2800" dirty="0" err="1" smtClean="0"/>
              <a:t>lý</a:t>
            </a:r>
            <a:r>
              <a:rPr lang="en-US" sz="2800" dirty="0" smtClean="0"/>
              <a:t> </a:t>
            </a:r>
            <a:r>
              <a:rPr lang="en-US" sz="2800" dirty="0" err="1" smtClean="0"/>
              <a:t>điện</a:t>
            </a:r>
            <a:r>
              <a:rPr lang="en-US" sz="2800" dirty="0" smtClean="0"/>
              <a:t> </a:t>
            </a:r>
            <a:r>
              <a:rPr lang="en-US" sz="2800" dirty="0" err="1" smtClean="0"/>
              <a:t>tử</a:t>
            </a:r>
            <a:r>
              <a:rPr lang="en-US" sz="2800" dirty="0" smtClean="0"/>
              <a:t> </a:t>
            </a:r>
            <a:r>
              <a:rPr lang="en-US" sz="2800" dirty="0" err="1" smtClean="0"/>
              <a:t>được</a:t>
            </a:r>
            <a:r>
              <a:rPr lang="en-US" sz="2800" dirty="0" smtClean="0"/>
              <a:t> </a:t>
            </a:r>
            <a:r>
              <a:rPr lang="en-US" sz="2800" dirty="0" err="1" smtClean="0"/>
              <a:t>Kho</a:t>
            </a:r>
            <a:r>
              <a:rPr lang="en-US" sz="2800" dirty="0" smtClean="0"/>
              <a:t> </a:t>
            </a:r>
            <a:r>
              <a:rPr lang="en-US" sz="2800" dirty="0" err="1" smtClean="0"/>
              <a:t>bạc</a:t>
            </a:r>
            <a:r>
              <a:rPr lang="en-US" sz="2800" dirty="0" smtClean="0"/>
              <a:t> NN </a:t>
            </a:r>
            <a:r>
              <a:rPr lang="en-US" sz="2800" dirty="0" err="1" smtClean="0"/>
              <a:t>xác</a:t>
            </a:r>
            <a:r>
              <a:rPr lang="en-US" sz="2800" dirty="0" smtClean="0"/>
              <a:t> </a:t>
            </a:r>
            <a:r>
              <a:rPr lang="en-US" sz="2800" dirty="0" err="1" smtClean="0"/>
              <a:t>nhận</a:t>
            </a:r>
            <a:r>
              <a:rPr lang="en-US" sz="2800" dirty="0" smtClean="0"/>
              <a:t> </a:t>
            </a:r>
            <a:r>
              <a:rPr lang="en-US" sz="2800" dirty="0" err="1" smtClean="0"/>
              <a:t>đến</a:t>
            </a:r>
            <a:r>
              <a:rPr lang="en-US" sz="2800" dirty="0" smtClean="0"/>
              <a:t> </a:t>
            </a:r>
            <a:r>
              <a:rPr lang="en-US" sz="2800" dirty="0" err="1" smtClean="0"/>
              <a:t>thời</a:t>
            </a:r>
            <a:r>
              <a:rPr lang="en-US" sz="2800" dirty="0" smtClean="0"/>
              <a:t> </a:t>
            </a:r>
            <a:r>
              <a:rPr lang="en-US" sz="2800" dirty="0" err="1" smtClean="0"/>
              <a:t>điểm</a:t>
            </a:r>
            <a:r>
              <a:rPr lang="en-US" sz="2800" dirty="0" smtClean="0"/>
              <a:t> </a:t>
            </a:r>
            <a:r>
              <a:rPr lang="en-US" sz="2800" dirty="0" err="1" smtClean="0"/>
              <a:t>báo</a:t>
            </a:r>
            <a:r>
              <a:rPr lang="en-US" sz="2800" dirty="0" smtClean="0"/>
              <a:t> </a:t>
            </a:r>
            <a:r>
              <a:rPr lang="en-US" sz="2800" dirty="0" err="1" smtClean="0"/>
              <a:t>báo</a:t>
            </a:r>
            <a:r>
              <a:rPr lang="en-US" sz="2800" dirty="0" smtClean="0"/>
              <a:t>. </a:t>
            </a:r>
            <a:endParaRPr lang="en-US" sz="2800" dirty="0" smtClean="0"/>
          </a:p>
          <a:p>
            <a:pPr algn="just"/>
            <a:r>
              <a:rPr lang="en-US" sz="2800" dirty="0" err="1" smtClean="0"/>
              <a:t>Doanh</a:t>
            </a:r>
            <a:r>
              <a:rPr lang="en-US" sz="2800" dirty="0" smtClean="0"/>
              <a:t> </a:t>
            </a:r>
            <a:r>
              <a:rPr lang="en-US" sz="2800" dirty="0" err="1" smtClean="0"/>
              <a:t>nghiệp</a:t>
            </a:r>
            <a:r>
              <a:rPr lang="en-US" sz="2800" dirty="0" smtClean="0"/>
              <a:t> </a:t>
            </a:r>
            <a:r>
              <a:rPr lang="en-US" sz="2800" dirty="0" err="1" smtClean="0"/>
              <a:t>báo</a:t>
            </a:r>
            <a:r>
              <a:rPr lang="en-US" sz="2800" dirty="0" smtClean="0"/>
              <a:t> </a:t>
            </a:r>
            <a:r>
              <a:rPr lang="en-US" sz="2800" dirty="0" err="1" smtClean="0"/>
              <a:t>cáo</a:t>
            </a:r>
            <a:r>
              <a:rPr lang="en-US" sz="2800" dirty="0" smtClean="0"/>
              <a:t> </a:t>
            </a:r>
            <a:r>
              <a:rPr lang="en-US" sz="2800" dirty="0" err="1" smtClean="0"/>
              <a:t>số</a:t>
            </a:r>
            <a:r>
              <a:rPr lang="en-US" sz="2800" dirty="0" smtClean="0"/>
              <a:t> </a:t>
            </a:r>
            <a:r>
              <a:rPr lang="en-US" sz="2800" dirty="0" err="1" smtClean="0"/>
              <a:t>nộp</a:t>
            </a:r>
            <a:r>
              <a:rPr lang="en-US" sz="2800" dirty="0" smtClean="0"/>
              <a:t> NSNN </a:t>
            </a:r>
            <a:r>
              <a:rPr lang="en-US" sz="2800" dirty="0" err="1" smtClean="0"/>
              <a:t>đôi</a:t>
            </a:r>
            <a:r>
              <a:rPr lang="en-US" sz="2800" dirty="0" smtClean="0"/>
              <a:t> </a:t>
            </a:r>
            <a:r>
              <a:rPr lang="en-US" sz="2800" dirty="0" err="1" smtClean="0"/>
              <a:t>lúc</a:t>
            </a:r>
            <a:r>
              <a:rPr lang="en-US" sz="2800" dirty="0" smtClean="0"/>
              <a:t> </a:t>
            </a:r>
            <a:r>
              <a:rPr lang="en-US" sz="2800" dirty="0" err="1" smtClean="0"/>
              <a:t>còn</a:t>
            </a:r>
            <a:r>
              <a:rPr lang="en-US" sz="2800" dirty="0" smtClean="0"/>
              <a:t> </a:t>
            </a:r>
            <a:r>
              <a:rPr lang="en-US" sz="2800" dirty="0" err="1" smtClean="0"/>
              <a:t>mang</a:t>
            </a:r>
            <a:r>
              <a:rPr lang="en-US" sz="2800" dirty="0" smtClean="0"/>
              <a:t> </a:t>
            </a:r>
            <a:r>
              <a:rPr lang="en-US" sz="2800" dirty="0" err="1" smtClean="0"/>
              <a:t>tính</a:t>
            </a:r>
            <a:r>
              <a:rPr lang="en-US" sz="2800" dirty="0" smtClean="0"/>
              <a:t> </a:t>
            </a:r>
            <a:r>
              <a:rPr lang="en-US" sz="2800" dirty="0" err="1" smtClean="0"/>
              <a:t>chủ</a:t>
            </a:r>
            <a:r>
              <a:rPr lang="en-US" sz="2800" dirty="0" smtClean="0"/>
              <a:t> </a:t>
            </a:r>
            <a:r>
              <a:rPr lang="en-US" sz="2800" dirty="0" err="1" smtClean="0"/>
              <a:t>quan</a:t>
            </a:r>
            <a:r>
              <a:rPr lang="en-US" sz="2800" dirty="0" smtClean="0"/>
              <a:t>, </a:t>
            </a:r>
            <a:r>
              <a:rPr lang="en-US" sz="2800" dirty="0" err="1" smtClean="0"/>
              <a:t>chưa</a:t>
            </a:r>
            <a:r>
              <a:rPr lang="en-US" sz="2800" dirty="0" smtClean="0"/>
              <a:t> </a:t>
            </a:r>
            <a:r>
              <a:rPr lang="en-US" sz="2800" dirty="0" err="1" smtClean="0"/>
              <a:t>đối</a:t>
            </a:r>
            <a:r>
              <a:rPr lang="en-US" sz="2800" dirty="0" smtClean="0"/>
              <a:t> </a:t>
            </a:r>
            <a:r>
              <a:rPr lang="en-US" sz="2800" dirty="0" err="1" smtClean="0"/>
              <a:t>chiếu</a:t>
            </a:r>
            <a:r>
              <a:rPr lang="en-US" sz="2800" dirty="0" smtClean="0"/>
              <a:t> </a:t>
            </a:r>
            <a:r>
              <a:rPr lang="en-US" sz="2800" dirty="0" err="1" smtClean="0"/>
              <a:t>Kho</a:t>
            </a:r>
            <a:r>
              <a:rPr lang="en-US" sz="2800" dirty="0" smtClean="0"/>
              <a:t> </a:t>
            </a:r>
            <a:r>
              <a:rPr lang="en-US" sz="2800" dirty="0" err="1" smtClean="0"/>
              <a:t>bạc</a:t>
            </a:r>
            <a:r>
              <a:rPr lang="en-US" sz="2800" dirty="0" smtClean="0"/>
              <a:t>; </a:t>
            </a:r>
            <a:r>
              <a:rPr lang="en-US" sz="2800" dirty="0" err="1" smtClean="0"/>
              <a:t>chưa</a:t>
            </a:r>
            <a:r>
              <a:rPr lang="en-US" sz="2800" dirty="0" smtClean="0"/>
              <a:t> </a:t>
            </a:r>
            <a:r>
              <a:rPr lang="en-US" sz="2800" dirty="0" err="1" smtClean="0"/>
              <a:t>được</a:t>
            </a:r>
            <a:r>
              <a:rPr lang="en-US" sz="2800" dirty="0" smtClean="0"/>
              <a:t> </a:t>
            </a:r>
            <a:r>
              <a:rPr lang="en-US" sz="2800" dirty="0" err="1" smtClean="0"/>
              <a:t>cơ</a:t>
            </a:r>
            <a:r>
              <a:rPr lang="en-US" sz="2800" dirty="0" smtClean="0"/>
              <a:t> </a:t>
            </a:r>
            <a:r>
              <a:rPr lang="en-US" sz="2800" dirty="0" err="1" smtClean="0"/>
              <a:t>quan</a:t>
            </a:r>
            <a:r>
              <a:rPr lang="en-US" sz="2800" dirty="0" smtClean="0"/>
              <a:t> </a:t>
            </a:r>
            <a:r>
              <a:rPr lang="en-US" sz="2800" dirty="0" err="1" smtClean="0"/>
              <a:t>Thuế</a:t>
            </a:r>
            <a:r>
              <a:rPr lang="en-US" sz="2800" dirty="0" smtClean="0"/>
              <a:t> </a:t>
            </a:r>
            <a:r>
              <a:rPr lang="en-US" sz="2800" dirty="0" err="1" smtClean="0"/>
              <a:t>quyết</a:t>
            </a:r>
            <a:r>
              <a:rPr lang="en-US" sz="2800" dirty="0" smtClean="0"/>
              <a:t> </a:t>
            </a:r>
            <a:r>
              <a:rPr lang="en-US" sz="2800" dirty="0" err="1" smtClean="0"/>
              <a:t>toán</a:t>
            </a:r>
            <a:r>
              <a:rPr lang="en-US" sz="2800" dirty="0" smtClean="0"/>
              <a:t> </a:t>
            </a:r>
            <a:r>
              <a:rPr lang="en-US" sz="2800" dirty="0" err="1" smtClean="0"/>
              <a:t>hàng</a:t>
            </a:r>
            <a:r>
              <a:rPr lang="en-US" sz="2800" dirty="0" smtClean="0"/>
              <a:t> </a:t>
            </a:r>
            <a:r>
              <a:rPr lang="en-US" sz="2800" dirty="0" err="1" smtClean="0"/>
              <a:t>năm</a:t>
            </a:r>
            <a:r>
              <a:rPr lang="en-US" sz="2800" dirty="0" smtClean="0"/>
              <a:t> </a:t>
            </a:r>
            <a:r>
              <a:rPr lang="en-US" sz="2800" dirty="0" err="1" smtClean="0"/>
              <a:t>nên</a:t>
            </a:r>
            <a:r>
              <a:rPr lang="en-US" sz="2800" dirty="0" smtClean="0"/>
              <a:t> </a:t>
            </a:r>
            <a:r>
              <a:rPr lang="en-US" sz="2800" dirty="0" err="1" smtClean="0"/>
              <a:t>số</a:t>
            </a:r>
            <a:r>
              <a:rPr lang="en-US" sz="2800" dirty="0" smtClean="0"/>
              <a:t> </a:t>
            </a:r>
            <a:r>
              <a:rPr lang="en-US" sz="2800" dirty="0" err="1" smtClean="0"/>
              <a:t>liệu</a:t>
            </a:r>
            <a:r>
              <a:rPr lang="en-US" sz="2800" dirty="0" smtClean="0"/>
              <a:t> </a:t>
            </a:r>
            <a:r>
              <a:rPr lang="en-US" sz="2800" dirty="0" err="1" smtClean="0"/>
              <a:t>quan</a:t>
            </a:r>
            <a:r>
              <a:rPr lang="en-US" sz="2800" dirty="0" smtClean="0"/>
              <a:t> </a:t>
            </a:r>
            <a:r>
              <a:rPr lang="en-US" sz="2800" dirty="0" err="1" smtClean="0"/>
              <a:t>hệ</a:t>
            </a:r>
            <a:r>
              <a:rPr lang="en-US" sz="2800" dirty="0" smtClean="0"/>
              <a:t> </a:t>
            </a:r>
            <a:r>
              <a:rPr lang="en-US" sz="2800" dirty="0" err="1" smtClean="0"/>
              <a:t>ngân</a:t>
            </a:r>
            <a:r>
              <a:rPr lang="en-US" sz="2800" dirty="0" smtClean="0"/>
              <a:t> </a:t>
            </a:r>
            <a:r>
              <a:rPr lang="en-US" sz="2800" dirty="0" err="1" smtClean="0"/>
              <a:t>sách</a:t>
            </a:r>
            <a:r>
              <a:rPr lang="en-US" sz="2800" dirty="0" smtClean="0"/>
              <a:t> </a:t>
            </a:r>
            <a:r>
              <a:rPr lang="en-US" sz="2800" dirty="0" err="1" smtClean="0"/>
              <a:t>chưa</a:t>
            </a:r>
            <a:r>
              <a:rPr lang="en-US" sz="2800" dirty="0" smtClean="0"/>
              <a:t> </a:t>
            </a:r>
            <a:r>
              <a:rPr lang="en-US" sz="2800" dirty="0" err="1" smtClean="0"/>
              <a:t>chuẩn</a:t>
            </a:r>
            <a:r>
              <a:rPr lang="en-US" sz="2800" dirty="0" smtClean="0"/>
              <a:t> </a:t>
            </a:r>
            <a:r>
              <a:rPr lang="en-US" sz="2800" dirty="0" err="1" smtClean="0"/>
              <a:t>dẫn</a:t>
            </a:r>
            <a:r>
              <a:rPr lang="en-US" sz="2800" dirty="0" smtClean="0"/>
              <a:t> </a:t>
            </a:r>
            <a:r>
              <a:rPr lang="en-US" sz="2800" dirty="0" err="1" smtClean="0"/>
              <a:t>đến</a:t>
            </a:r>
            <a:r>
              <a:rPr lang="en-US" sz="2800" dirty="0" smtClean="0"/>
              <a:t> </a:t>
            </a:r>
            <a:r>
              <a:rPr lang="en-US" sz="2800" dirty="0" err="1" smtClean="0"/>
              <a:t>báo</a:t>
            </a:r>
            <a:r>
              <a:rPr lang="en-US" sz="2800" dirty="0" smtClean="0"/>
              <a:t> </a:t>
            </a:r>
            <a:r>
              <a:rPr lang="en-US" sz="2800" dirty="0" err="1" smtClean="0"/>
              <a:t>cáo</a:t>
            </a:r>
            <a:r>
              <a:rPr lang="en-US" sz="2800" dirty="0" smtClean="0"/>
              <a:t> </a:t>
            </a:r>
            <a:r>
              <a:rPr lang="en-US" sz="2800" dirty="0" err="1" smtClean="0"/>
              <a:t>cho</a:t>
            </a:r>
            <a:r>
              <a:rPr lang="en-US" sz="2800" dirty="0" smtClean="0"/>
              <a:t> </a:t>
            </a:r>
            <a:r>
              <a:rPr lang="en-US" sz="2800" dirty="0" err="1" smtClean="0"/>
              <a:t>một</a:t>
            </a:r>
            <a:r>
              <a:rPr lang="en-US" sz="2800" dirty="0" smtClean="0"/>
              <a:t> </a:t>
            </a:r>
            <a:r>
              <a:rPr lang="en-US" sz="2800" dirty="0" err="1" smtClean="0"/>
              <a:t>số</a:t>
            </a:r>
            <a:r>
              <a:rPr lang="en-US" sz="2800" dirty="0" smtClean="0"/>
              <a:t> </a:t>
            </a:r>
            <a:r>
              <a:rPr lang="en-US" sz="2800" dirty="0" err="1" smtClean="0"/>
              <a:t>ngành</a:t>
            </a:r>
            <a:r>
              <a:rPr lang="en-US" sz="2800" dirty="0" smtClean="0"/>
              <a:t> </a:t>
            </a:r>
            <a:r>
              <a:rPr lang="en-US" sz="2800" dirty="0" err="1" smtClean="0"/>
              <a:t>bị</a:t>
            </a:r>
            <a:r>
              <a:rPr lang="en-US" sz="2800" dirty="0" smtClean="0"/>
              <a:t> </a:t>
            </a:r>
            <a:r>
              <a:rPr lang="en-US" sz="2800" dirty="0" err="1" smtClean="0"/>
              <a:t>lệch</a:t>
            </a:r>
            <a:r>
              <a:rPr lang="en-US" sz="2800" dirty="0" smtClean="0"/>
              <a:t> </a:t>
            </a:r>
            <a:r>
              <a:rPr lang="en-US" sz="2800" dirty="0" err="1" smtClean="0"/>
              <a:t>theo</a:t>
            </a:r>
            <a:r>
              <a:rPr lang="en-US" sz="2800" dirty="0" smtClean="0"/>
              <a:t>.</a:t>
            </a:r>
          </a:p>
          <a:p>
            <a:pPr algn="just"/>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b="1" dirty="0" err="1" smtClean="0"/>
              <a:t>Thứ</a:t>
            </a:r>
            <a:r>
              <a:rPr lang="en-US" b="1" dirty="0" smtClean="0"/>
              <a:t> </a:t>
            </a:r>
            <a:r>
              <a:rPr lang="en-US" b="1" dirty="0" err="1" smtClean="0"/>
              <a:t>tư</a:t>
            </a:r>
            <a:r>
              <a:rPr lang="en-US" b="1" dirty="0" smtClean="0"/>
              <a:t>,</a:t>
            </a:r>
            <a:r>
              <a:rPr lang="en-US" dirty="0" smtClean="0"/>
              <a:t> </a:t>
            </a:r>
            <a:r>
              <a:rPr lang="en-US" dirty="0" err="1" smtClean="0"/>
              <a:t>về</a:t>
            </a:r>
            <a:r>
              <a:rPr lang="en-US" dirty="0" smtClean="0"/>
              <a:t> </a:t>
            </a:r>
            <a:r>
              <a:rPr lang="en-US" dirty="0" err="1" smtClean="0"/>
              <a:t>số</a:t>
            </a:r>
            <a:r>
              <a:rPr lang="en-US" dirty="0" smtClean="0"/>
              <a:t> </a:t>
            </a:r>
            <a:r>
              <a:rPr lang="en-US" dirty="0" err="1" smtClean="0"/>
              <a:t>nợ</a:t>
            </a:r>
            <a:r>
              <a:rPr lang="en-US" dirty="0" smtClean="0"/>
              <a:t> NSNN </a:t>
            </a:r>
            <a:r>
              <a:rPr lang="en-US" dirty="0" err="1" smtClean="0"/>
              <a:t>các</a:t>
            </a:r>
            <a:r>
              <a:rPr lang="en-US" dirty="0" smtClean="0"/>
              <a:t> </a:t>
            </a:r>
            <a:r>
              <a:rPr lang="en-US" dirty="0" err="1" smtClean="0"/>
              <a:t>khoản</a:t>
            </a:r>
            <a:r>
              <a:rPr lang="en-US" dirty="0" smtClean="0"/>
              <a:t> </a:t>
            </a:r>
            <a:r>
              <a:rPr lang="en-US" dirty="0" err="1" smtClean="0"/>
              <a:t>thu</a:t>
            </a:r>
            <a:r>
              <a:rPr lang="en-US" dirty="0" smtClean="0"/>
              <a:t>: </a:t>
            </a:r>
            <a:r>
              <a:rPr lang="en-US" dirty="0" err="1" smtClean="0"/>
              <a:t>Năm</a:t>
            </a:r>
            <a:r>
              <a:rPr lang="en-US" dirty="0" smtClean="0"/>
              <a:t> 2019, </a:t>
            </a:r>
            <a:r>
              <a:rPr lang="en-US" dirty="0" err="1" smtClean="0"/>
              <a:t>ngành</a:t>
            </a:r>
            <a:r>
              <a:rPr lang="en-US" dirty="0" smtClean="0"/>
              <a:t> </a:t>
            </a:r>
            <a:r>
              <a:rPr lang="en-US" dirty="0" err="1" smtClean="0"/>
              <a:t>Thuế</a:t>
            </a:r>
            <a:r>
              <a:rPr lang="en-US" dirty="0" smtClean="0"/>
              <a:t> </a:t>
            </a:r>
            <a:r>
              <a:rPr lang="en-US" dirty="0" err="1" smtClean="0"/>
              <a:t>Quảng</a:t>
            </a:r>
            <a:r>
              <a:rPr lang="en-US" dirty="0" smtClean="0"/>
              <a:t> </a:t>
            </a:r>
            <a:r>
              <a:rPr lang="en-US" dirty="0" err="1" smtClean="0"/>
              <a:t>Trị</a:t>
            </a:r>
            <a:r>
              <a:rPr lang="en-US" dirty="0" smtClean="0"/>
              <a:t> </a:t>
            </a:r>
            <a:r>
              <a:rPr lang="en-US" dirty="0" err="1" smtClean="0"/>
              <a:t>có</a:t>
            </a:r>
            <a:r>
              <a:rPr lang="en-US" dirty="0" smtClean="0"/>
              <a:t> </a:t>
            </a:r>
            <a:r>
              <a:rPr lang="en-US" dirty="0" err="1" smtClean="0"/>
              <a:t>chỉ</a:t>
            </a:r>
            <a:r>
              <a:rPr lang="en-US" dirty="0" smtClean="0"/>
              <a:t> </a:t>
            </a:r>
            <a:r>
              <a:rPr lang="en-US" dirty="0" err="1" smtClean="0"/>
              <a:t>tiêu</a:t>
            </a:r>
            <a:r>
              <a:rPr lang="en-US" dirty="0" smtClean="0"/>
              <a:t> </a:t>
            </a:r>
            <a:r>
              <a:rPr lang="en-US" dirty="0" err="1" smtClean="0"/>
              <a:t>tổng</a:t>
            </a:r>
            <a:r>
              <a:rPr lang="en-US" dirty="0" smtClean="0"/>
              <a:t> </a:t>
            </a:r>
            <a:r>
              <a:rPr lang="en-US" dirty="0" err="1" smtClean="0"/>
              <a:t>nợ</a:t>
            </a:r>
            <a:r>
              <a:rPr lang="en-US" dirty="0" smtClean="0"/>
              <a:t> </a:t>
            </a:r>
            <a:r>
              <a:rPr lang="en-US" dirty="0" err="1" smtClean="0"/>
              <a:t>dưới</a:t>
            </a:r>
            <a:r>
              <a:rPr lang="en-US" dirty="0" smtClean="0"/>
              <a:t> 5% </a:t>
            </a:r>
            <a:r>
              <a:rPr lang="en-US" dirty="0" err="1" smtClean="0"/>
              <a:t>là</a:t>
            </a:r>
            <a:r>
              <a:rPr lang="en-US" dirty="0" smtClean="0"/>
              <a:t> </a:t>
            </a:r>
            <a:r>
              <a:rPr lang="en-US" dirty="0" err="1" smtClean="0"/>
              <a:t>mức</a:t>
            </a:r>
            <a:r>
              <a:rPr lang="en-US" dirty="0" smtClean="0"/>
              <a:t> </a:t>
            </a:r>
            <a:r>
              <a:rPr lang="en-US" dirty="0" err="1" smtClean="0"/>
              <a:t>cho</a:t>
            </a:r>
            <a:r>
              <a:rPr lang="en-US" dirty="0" smtClean="0"/>
              <a:t> </a:t>
            </a:r>
            <a:r>
              <a:rPr lang="en-US" dirty="0" err="1" smtClean="0"/>
              <a:t>phép</a:t>
            </a:r>
            <a:r>
              <a:rPr lang="en-US" dirty="0" smtClean="0"/>
              <a:t>, </a:t>
            </a:r>
            <a:r>
              <a:rPr lang="en-US" dirty="0" err="1" smtClean="0"/>
              <a:t>tuy</a:t>
            </a:r>
            <a:r>
              <a:rPr lang="en-US" dirty="0" smtClean="0"/>
              <a:t> </a:t>
            </a:r>
            <a:r>
              <a:rPr lang="en-US" dirty="0" err="1" smtClean="0"/>
              <a:t>nhiên</a:t>
            </a:r>
            <a:r>
              <a:rPr lang="en-US" dirty="0" smtClean="0"/>
              <a:t> </a:t>
            </a:r>
            <a:r>
              <a:rPr lang="en-US" dirty="0" err="1" smtClean="0"/>
              <a:t>đối</a:t>
            </a:r>
            <a:r>
              <a:rPr lang="en-US" dirty="0" smtClean="0"/>
              <a:t> </a:t>
            </a:r>
            <a:r>
              <a:rPr lang="en-US" dirty="0" err="1" smtClean="0"/>
              <a:t>với</a:t>
            </a:r>
            <a:r>
              <a:rPr lang="en-US" dirty="0" smtClean="0"/>
              <a:t> DN </a:t>
            </a:r>
            <a:r>
              <a:rPr lang="en-US" dirty="0" err="1" smtClean="0"/>
              <a:t>khai</a:t>
            </a:r>
            <a:r>
              <a:rPr lang="en-US" dirty="0" smtClean="0"/>
              <a:t> </a:t>
            </a:r>
            <a:r>
              <a:rPr lang="en-US" dirty="0" err="1" smtClean="0"/>
              <a:t>khoáng</a:t>
            </a:r>
            <a:r>
              <a:rPr lang="en-US" dirty="0" smtClean="0"/>
              <a:t> </a:t>
            </a:r>
            <a:r>
              <a:rPr lang="en-US" dirty="0" err="1" smtClean="0"/>
              <a:t>có</a:t>
            </a:r>
            <a:r>
              <a:rPr lang="en-US" dirty="0" smtClean="0"/>
              <a:t> </a:t>
            </a:r>
            <a:r>
              <a:rPr lang="en-US" dirty="0" err="1" smtClean="0"/>
              <a:t>số</a:t>
            </a:r>
            <a:r>
              <a:rPr lang="en-US" dirty="0" smtClean="0"/>
              <a:t> </a:t>
            </a:r>
            <a:r>
              <a:rPr lang="en-US" dirty="0" err="1" smtClean="0"/>
              <a:t>nợ</a:t>
            </a:r>
            <a:r>
              <a:rPr lang="en-US" dirty="0" smtClean="0"/>
              <a:t> </a:t>
            </a:r>
            <a:r>
              <a:rPr lang="en-US" dirty="0" err="1" smtClean="0"/>
              <a:t>như</a:t>
            </a:r>
            <a:r>
              <a:rPr lang="en-US" dirty="0" smtClean="0"/>
              <a:t> </a:t>
            </a:r>
            <a:r>
              <a:rPr lang="en-US" dirty="0" err="1" smtClean="0"/>
              <a:t>báo</a:t>
            </a:r>
            <a:r>
              <a:rPr lang="en-US" dirty="0" smtClean="0"/>
              <a:t> </a:t>
            </a:r>
            <a:r>
              <a:rPr lang="en-US" dirty="0" err="1" smtClean="0"/>
              <a:t>cáo</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là</a:t>
            </a:r>
            <a:r>
              <a:rPr lang="en-US" dirty="0" smtClean="0"/>
              <a:t> do </a:t>
            </a:r>
            <a:r>
              <a:rPr lang="en-US" dirty="0" err="1" smtClean="0"/>
              <a:t>yếu</a:t>
            </a:r>
            <a:r>
              <a:rPr lang="en-US" dirty="0" smtClean="0"/>
              <a:t> </a:t>
            </a:r>
            <a:r>
              <a:rPr lang="en-US" dirty="0" err="1" smtClean="0"/>
              <a:t>tố</a:t>
            </a:r>
            <a:r>
              <a:rPr lang="en-US" dirty="0" smtClean="0"/>
              <a:t> </a:t>
            </a:r>
            <a:r>
              <a:rPr lang="en-US" dirty="0" err="1" smtClean="0"/>
              <a:t>khách</a:t>
            </a:r>
            <a:r>
              <a:rPr lang="en-US" dirty="0" smtClean="0"/>
              <a:t> </a:t>
            </a:r>
            <a:r>
              <a:rPr lang="en-US" dirty="0" err="1" smtClean="0"/>
              <a:t>quan</a:t>
            </a:r>
            <a:r>
              <a:rPr lang="en-US" dirty="0" smtClean="0"/>
              <a:t>. </a:t>
            </a:r>
            <a:r>
              <a:rPr lang="en-US" dirty="0" err="1" smtClean="0"/>
              <a:t>Cụ</a:t>
            </a:r>
            <a:r>
              <a:rPr lang="en-US" dirty="0" smtClean="0"/>
              <a:t> </a:t>
            </a:r>
            <a:r>
              <a:rPr lang="en-US" dirty="0" err="1" smtClean="0"/>
              <a:t>thể</a:t>
            </a:r>
            <a:r>
              <a:rPr lang="en-US" dirty="0" smtClean="0"/>
              <a:t>: </a:t>
            </a:r>
            <a:r>
              <a:rPr lang="en-US" dirty="0" err="1" smtClean="0"/>
              <a:t>Công</a:t>
            </a:r>
            <a:r>
              <a:rPr lang="en-US" dirty="0" smtClean="0"/>
              <a:t> </a:t>
            </a:r>
            <a:r>
              <a:rPr lang="en-US" dirty="0" err="1" smtClean="0"/>
              <a:t>ty</a:t>
            </a:r>
            <a:r>
              <a:rPr lang="en-US" dirty="0" smtClean="0"/>
              <a:t> CP </a:t>
            </a:r>
            <a:r>
              <a:rPr lang="en-US" dirty="0" err="1" smtClean="0"/>
              <a:t>Khoáng</a:t>
            </a:r>
            <a:r>
              <a:rPr lang="en-US" dirty="0" smtClean="0"/>
              <a:t> </a:t>
            </a:r>
            <a:r>
              <a:rPr lang="en-US" dirty="0" err="1" smtClean="0"/>
              <a:t>sản</a:t>
            </a:r>
            <a:r>
              <a:rPr lang="en-US" dirty="0" smtClean="0"/>
              <a:t> 4 </a:t>
            </a:r>
            <a:r>
              <a:rPr lang="en-US" dirty="0" err="1" smtClean="0"/>
              <a:t>tính</a:t>
            </a:r>
            <a:r>
              <a:rPr lang="en-US" dirty="0" smtClean="0"/>
              <a:t> </a:t>
            </a:r>
            <a:r>
              <a:rPr lang="en-US" dirty="0" err="1" smtClean="0"/>
              <a:t>đến</a:t>
            </a:r>
            <a:r>
              <a:rPr lang="en-US" dirty="0" smtClean="0"/>
              <a:t> </a:t>
            </a:r>
            <a:r>
              <a:rPr lang="en-US" dirty="0" err="1" smtClean="0"/>
              <a:t>ngày</a:t>
            </a:r>
            <a:r>
              <a:rPr lang="en-US" dirty="0" smtClean="0"/>
              <a:t> 29/02/2020 </a:t>
            </a:r>
            <a:r>
              <a:rPr lang="en-US" dirty="0" err="1" smtClean="0"/>
              <a:t>Công</a:t>
            </a:r>
            <a:r>
              <a:rPr lang="en-US" dirty="0" smtClean="0"/>
              <a:t> </a:t>
            </a:r>
            <a:r>
              <a:rPr lang="en-US" dirty="0" err="1" smtClean="0"/>
              <a:t>ty</a:t>
            </a:r>
            <a:r>
              <a:rPr lang="en-US" dirty="0" smtClean="0"/>
              <a:t> </a:t>
            </a:r>
            <a:r>
              <a:rPr lang="en-US" dirty="0" err="1" smtClean="0"/>
              <a:t>còn</a:t>
            </a:r>
            <a:r>
              <a:rPr lang="en-US" dirty="0" smtClean="0"/>
              <a:t> </a:t>
            </a:r>
            <a:r>
              <a:rPr lang="en-US" dirty="0" err="1" smtClean="0"/>
              <a:t>nợ</a:t>
            </a:r>
            <a:r>
              <a:rPr lang="en-US" dirty="0" smtClean="0"/>
              <a:t>: 4.571, 386 </a:t>
            </a:r>
            <a:r>
              <a:rPr lang="en-US" dirty="0" err="1" smtClean="0"/>
              <a:t>triệu</a:t>
            </a:r>
            <a:r>
              <a:rPr lang="en-US" dirty="0" smtClean="0"/>
              <a:t> </a:t>
            </a:r>
            <a:r>
              <a:rPr lang="en-US" dirty="0" err="1" smtClean="0"/>
              <a:t>đồng</a:t>
            </a:r>
            <a:r>
              <a:rPr lang="en-US" dirty="0" smtClean="0"/>
              <a:t>, </a:t>
            </a:r>
            <a:r>
              <a:rPr lang="en-US" dirty="0" err="1" smtClean="0"/>
              <a:t>trong</a:t>
            </a:r>
            <a:r>
              <a:rPr lang="en-US" dirty="0" smtClean="0"/>
              <a:t> </a:t>
            </a:r>
            <a:r>
              <a:rPr lang="en-US" dirty="0" err="1" smtClean="0"/>
              <a:t>đó</a:t>
            </a:r>
            <a:r>
              <a:rPr lang="en-US" dirty="0" smtClean="0"/>
              <a:t>: </a:t>
            </a:r>
            <a:r>
              <a:rPr lang="en-US" dirty="0" err="1" smtClean="0"/>
              <a:t>Tiền</a:t>
            </a:r>
            <a:r>
              <a:rPr lang="en-US" dirty="0" smtClean="0"/>
              <a:t> </a:t>
            </a:r>
            <a:r>
              <a:rPr lang="en-US" dirty="0" err="1" smtClean="0"/>
              <a:t>cấp</a:t>
            </a:r>
            <a:r>
              <a:rPr lang="en-US" dirty="0" smtClean="0"/>
              <a:t> </a:t>
            </a:r>
            <a:r>
              <a:rPr lang="en-US" dirty="0" err="1" smtClean="0"/>
              <a:t>quyền</a:t>
            </a:r>
            <a:r>
              <a:rPr lang="en-US" dirty="0" smtClean="0"/>
              <a:t> </a:t>
            </a:r>
            <a:r>
              <a:rPr lang="en-US" dirty="0" err="1" smtClean="0"/>
              <a:t>khai</a:t>
            </a:r>
            <a:r>
              <a:rPr lang="en-US" dirty="0" smtClean="0"/>
              <a:t> </a:t>
            </a:r>
            <a:r>
              <a:rPr lang="en-US" dirty="0" err="1" smtClean="0"/>
              <a:t>thác</a:t>
            </a:r>
            <a:r>
              <a:rPr lang="en-US" dirty="0" smtClean="0"/>
              <a:t>: 3.210,753 </a:t>
            </a:r>
            <a:r>
              <a:rPr lang="en-US" dirty="0" err="1" smtClean="0"/>
              <a:t>triệu</a:t>
            </a:r>
            <a:r>
              <a:rPr lang="en-US" dirty="0" smtClean="0"/>
              <a:t> </a:t>
            </a:r>
            <a:r>
              <a:rPr lang="en-US" dirty="0" err="1" smtClean="0"/>
              <a:t>đồng</a:t>
            </a:r>
            <a:r>
              <a:rPr lang="en-US" dirty="0" smtClean="0"/>
              <a:t>; </a:t>
            </a:r>
            <a:r>
              <a:rPr lang="en-US" dirty="0" err="1" smtClean="0"/>
              <a:t>Tiền</a:t>
            </a:r>
            <a:r>
              <a:rPr lang="en-US" dirty="0" smtClean="0"/>
              <a:t> </a:t>
            </a:r>
            <a:r>
              <a:rPr lang="en-US" dirty="0" err="1" smtClean="0"/>
              <a:t>chậm</a:t>
            </a:r>
            <a:r>
              <a:rPr lang="en-US" dirty="0" smtClean="0"/>
              <a:t> </a:t>
            </a:r>
            <a:r>
              <a:rPr lang="en-US" dirty="0" err="1" smtClean="0"/>
              <a:t>nộp</a:t>
            </a:r>
            <a:r>
              <a:rPr lang="en-US" dirty="0" smtClean="0"/>
              <a:t>: 1.360,633 </a:t>
            </a:r>
            <a:r>
              <a:rPr lang="en-US" dirty="0" err="1" smtClean="0"/>
              <a:t>triệu</a:t>
            </a:r>
            <a:r>
              <a:rPr lang="en-US" dirty="0" smtClean="0"/>
              <a:t> </a:t>
            </a:r>
            <a:r>
              <a:rPr lang="en-US" dirty="0" err="1" smtClean="0"/>
              <a:t>đồng</a:t>
            </a:r>
            <a:r>
              <a:rPr lang="en-US" dirty="0" smtClean="0"/>
              <a:t>. </a:t>
            </a:r>
            <a:endParaRPr lang="en-US" dirty="0" smtClean="0"/>
          </a:p>
          <a:p>
            <a:pPr algn="just"/>
            <a:r>
              <a:rPr lang="en-US" dirty="0" smtClean="0"/>
              <a:t>DN </a:t>
            </a:r>
            <a:r>
              <a:rPr lang="en-US" dirty="0" err="1" smtClean="0"/>
              <a:t>đóng</a:t>
            </a:r>
            <a:r>
              <a:rPr lang="en-US" dirty="0" smtClean="0"/>
              <a:t> </a:t>
            </a:r>
            <a:r>
              <a:rPr lang="en-US" dirty="0" err="1" smtClean="0"/>
              <a:t>tại</a:t>
            </a:r>
            <a:r>
              <a:rPr lang="en-US" dirty="0" smtClean="0"/>
              <a:t> </a:t>
            </a:r>
            <a:r>
              <a:rPr lang="en-US" dirty="0" err="1" smtClean="0"/>
              <a:t>tỉnh</a:t>
            </a:r>
            <a:r>
              <a:rPr lang="en-US" dirty="0" smtClean="0"/>
              <a:t> </a:t>
            </a:r>
            <a:r>
              <a:rPr lang="en-US" dirty="0" err="1" smtClean="0"/>
              <a:t>Nghệ</a:t>
            </a:r>
            <a:r>
              <a:rPr lang="en-US" dirty="0" smtClean="0"/>
              <a:t> An, </a:t>
            </a:r>
            <a:r>
              <a:rPr lang="en-US" dirty="0" err="1" smtClean="0"/>
              <a:t>đang</a:t>
            </a:r>
            <a:r>
              <a:rPr lang="en-US" dirty="0" smtClean="0"/>
              <a:t> </a:t>
            </a:r>
            <a:r>
              <a:rPr lang="en-US" dirty="0" err="1" smtClean="0"/>
              <a:t>ngừng</a:t>
            </a:r>
            <a:r>
              <a:rPr lang="en-US" dirty="0" smtClean="0"/>
              <a:t> </a:t>
            </a:r>
            <a:r>
              <a:rPr lang="en-US" dirty="0" err="1" smtClean="0"/>
              <a:t>khai</a:t>
            </a:r>
            <a:r>
              <a:rPr lang="en-US" dirty="0" smtClean="0"/>
              <a:t> </a:t>
            </a:r>
            <a:r>
              <a:rPr lang="en-US" dirty="0" err="1" smtClean="0"/>
              <a:t>thác</a:t>
            </a:r>
            <a:r>
              <a:rPr lang="en-US" dirty="0" smtClean="0"/>
              <a:t>, </a:t>
            </a:r>
            <a:r>
              <a:rPr lang="en-US" dirty="0" err="1" smtClean="0"/>
              <a:t>có</a:t>
            </a:r>
            <a:r>
              <a:rPr lang="en-US" dirty="0" smtClean="0"/>
              <a:t> </a:t>
            </a:r>
            <a:r>
              <a:rPr lang="en-US" dirty="0" err="1" smtClean="0"/>
              <a:t>nhiều</a:t>
            </a:r>
            <a:r>
              <a:rPr lang="en-US" dirty="0" smtClean="0"/>
              <a:t> </a:t>
            </a:r>
            <a:r>
              <a:rPr lang="en-US" dirty="0" err="1" smtClean="0"/>
              <a:t>hạn</a:t>
            </a:r>
            <a:r>
              <a:rPr lang="en-US" dirty="0" smtClean="0"/>
              <a:t> </a:t>
            </a:r>
            <a:r>
              <a:rPr lang="en-US" dirty="0" err="1" smtClean="0"/>
              <a:t>chế</a:t>
            </a:r>
            <a:r>
              <a:rPr lang="en-US" dirty="0" smtClean="0"/>
              <a:t> </a:t>
            </a:r>
            <a:r>
              <a:rPr lang="en-US" dirty="0" err="1" smtClean="0"/>
              <a:t>trong</a:t>
            </a:r>
            <a:r>
              <a:rPr lang="en-US" dirty="0" smtClean="0"/>
              <a:t> </a:t>
            </a:r>
            <a:r>
              <a:rPr lang="en-US" dirty="0" err="1" smtClean="0"/>
              <a:t>chế</a:t>
            </a:r>
            <a:r>
              <a:rPr lang="en-US" dirty="0" smtClean="0"/>
              <a:t> </a:t>
            </a:r>
            <a:r>
              <a:rPr lang="en-US" dirty="0" err="1" smtClean="0"/>
              <a:t>tài</a:t>
            </a:r>
            <a:r>
              <a:rPr lang="en-US" dirty="0" smtClean="0"/>
              <a:t> </a:t>
            </a:r>
            <a:r>
              <a:rPr lang="en-US" dirty="0" err="1" smtClean="0"/>
              <a:t>xử</a:t>
            </a:r>
            <a:r>
              <a:rPr lang="en-US" dirty="0" smtClean="0"/>
              <a:t> </a:t>
            </a:r>
            <a:r>
              <a:rPr lang="en-US" dirty="0" err="1" smtClean="0"/>
              <a:t>lý</a:t>
            </a:r>
            <a:r>
              <a:rPr lang="en-US" dirty="0" smtClean="0"/>
              <a:t>; </a:t>
            </a:r>
            <a:r>
              <a:rPr lang="en-US" dirty="0" err="1" smtClean="0"/>
              <a:t>Công</a:t>
            </a:r>
            <a:r>
              <a:rPr lang="en-US" dirty="0" smtClean="0"/>
              <a:t> </a:t>
            </a:r>
            <a:r>
              <a:rPr lang="en-US" dirty="0" err="1" smtClean="0"/>
              <a:t>ty</a:t>
            </a:r>
            <a:r>
              <a:rPr lang="en-US" dirty="0" smtClean="0"/>
              <a:t> CP </a:t>
            </a:r>
            <a:r>
              <a:rPr lang="en-US" dirty="0" err="1" smtClean="0"/>
              <a:t>Hiếu</a:t>
            </a:r>
            <a:r>
              <a:rPr lang="en-US" dirty="0" smtClean="0"/>
              <a:t> </a:t>
            </a:r>
            <a:r>
              <a:rPr lang="en-US" dirty="0" err="1" smtClean="0"/>
              <a:t>Giang</a:t>
            </a:r>
            <a:r>
              <a:rPr lang="en-US" dirty="0" smtClean="0"/>
              <a:t> </a:t>
            </a:r>
            <a:r>
              <a:rPr lang="en-US" dirty="0" err="1" smtClean="0"/>
              <a:t>phát</a:t>
            </a:r>
            <a:r>
              <a:rPr lang="en-US" dirty="0" smtClean="0"/>
              <a:t> </a:t>
            </a:r>
            <a:r>
              <a:rPr lang="en-US" dirty="0" err="1" smtClean="0"/>
              <a:t>sinh</a:t>
            </a:r>
            <a:r>
              <a:rPr lang="en-US" dirty="0" smtClean="0"/>
              <a:t> </a:t>
            </a:r>
            <a:r>
              <a:rPr lang="en-US" dirty="0" err="1" smtClean="0"/>
              <a:t>tiền</a:t>
            </a:r>
            <a:r>
              <a:rPr lang="en-US" dirty="0" smtClean="0"/>
              <a:t> </a:t>
            </a:r>
            <a:r>
              <a:rPr lang="en-US" dirty="0" err="1" smtClean="0"/>
              <a:t>cấp</a:t>
            </a:r>
            <a:r>
              <a:rPr lang="en-US" dirty="0" smtClean="0"/>
              <a:t> </a:t>
            </a:r>
            <a:r>
              <a:rPr lang="en-US" dirty="0" err="1" smtClean="0"/>
              <a:t>quyền</a:t>
            </a:r>
            <a:r>
              <a:rPr lang="en-US" dirty="0" smtClean="0"/>
              <a:t> </a:t>
            </a:r>
            <a:r>
              <a:rPr lang="en-US" dirty="0" err="1" smtClean="0"/>
              <a:t>khai</a:t>
            </a:r>
            <a:r>
              <a:rPr lang="en-US" dirty="0" smtClean="0"/>
              <a:t> </a:t>
            </a:r>
            <a:r>
              <a:rPr lang="en-US" dirty="0" err="1" smtClean="0"/>
              <a:t>thác</a:t>
            </a:r>
            <a:r>
              <a:rPr lang="en-US" dirty="0" smtClean="0"/>
              <a:t> </a:t>
            </a:r>
            <a:r>
              <a:rPr lang="en-US" dirty="0" err="1" smtClean="0"/>
              <a:t>nhưng</a:t>
            </a:r>
            <a:r>
              <a:rPr lang="en-US" dirty="0" smtClean="0"/>
              <a:t> </a:t>
            </a:r>
            <a:r>
              <a:rPr lang="en-US" dirty="0" err="1" smtClean="0"/>
              <a:t>địa</a:t>
            </a:r>
            <a:r>
              <a:rPr lang="en-US" dirty="0" smtClean="0"/>
              <a:t> </a:t>
            </a:r>
            <a:r>
              <a:rPr lang="en-US" dirty="0" err="1" smtClean="0"/>
              <a:t>phương</a:t>
            </a:r>
            <a:r>
              <a:rPr lang="en-US" dirty="0" smtClean="0"/>
              <a:t> </a:t>
            </a:r>
            <a:r>
              <a:rPr lang="en-US" dirty="0" err="1" smtClean="0"/>
              <a:t>không</a:t>
            </a:r>
            <a:r>
              <a:rPr lang="en-US" dirty="0" smtClean="0"/>
              <a:t> </a:t>
            </a:r>
            <a:r>
              <a:rPr lang="en-US" dirty="0" err="1" smtClean="0"/>
              <a:t>giao</a:t>
            </a:r>
            <a:r>
              <a:rPr lang="en-US" dirty="0" smtClean="0"/>
              <a:t> </a:t>
            </a:r>
            <a:r>
              <a:rPr lang="en-US" dirty="0" err="1" smtClean="0"/>
              <a:t>được</a:t>
            </a:r>
            <a:r>
              <a:rPr lang="en-US" dirty="0" smtClean="0"/>
              <a:t> </a:t>
            </a:r>
            <a:r>
              <a:rPr lang="en-US" dirty="0" err="1" smtClean="0"/>
              <a:t>mặt</a:t>
            </a:r>
            <a:r>
              <a:rPr lang="en-US" dirty="0" smtClean="0"/>
              <a:t> </a:t>
            </a:r>
            <a:r>
              <a:rPr lang="en-US" dirty="0" err="1" smtClean="0"/>
              <a:t>bằng</a:t>
            </a:r>
            <a:r>
              <a:rPr lang="en-US" dirty="0" smtClean="0"/>
              <a:t> </a:t>
            </a:r>
            <a:r>
              <a:rPr lang="en-US" dirty="0" err="1" smtClean="0"/>
              <a:t>cho</a:t>
            </a:r>
            <a:r>
              <a:rPr lang="en-US" dirty="0" smtClean="0"/>
              <a:t> DN </a:t>
            </a:r>
            <a:r>
              <a:rPr lang="en-US" dirty="0" err="1" smtClean="0"/>
              <a:t>khai</a:t>
            </a:r>
            <a:r>
              <a:rPr lang="en-US" dirty="0" smtClean="0"/>
              <a:t> </a:t>
            </a:r>
            <a:r>
              <a:rPr lang="en-US" dirty="0" err="1" smtClean="0"/>
              <a:t>thác</a:t>
            </a:r>
            <a:r>
              <a:rPr lang="en-US" dirty="0" smtClean="0"/>
              <a:t>. Theo </a:t>
            </a:r>
            <a:r>
              <a:rPr lang="en-US" dirty="0" err="1" smtClean="0"/>
              <a:t>một</a:t>
            </a:r>
            <a:r>
              <a:rPr lang="en-US" dirty="0" smtClean="0"/>
              <a:t> </a:t>
            </a:r>
            <a:r>
              <a:rPr lang="en-US" dirty="0" err="1" smtClean="0"/>
              <a:t>số</a:t>
            </a:r>
            <a:r>
              <a:rPr lang="en-US" dirty="0" smtClean="0"/>
              <a:t> </a:t>
            </a:r>
            <a:r>
              <a:rPr lang="en-US" dirty="0" err="1" smtClean="0"/>
              <a:t>sắc</a:t>
            </a:r>
            <a:r>
              <a:rPr lang="en-US" dirty="0" smtClean="0"/>
              <a:t> </a:t>
            </a:r>
            <a:r>
              <a:rPr lang="en-US" dirty="0" err="1" smtClean="0"/>
              <a:t>thuế</a:t>
            </a:r>
            <a:r>
              <a:rPr lang="en-US" dirty="0" smtClean="0"/>
              <a:t> </a:t>
            </a:r>
            <a:r>
              <a:rPr lang="en-US" dirty="0" err="1" smtClean="0"/>
              <a:t>phát</a:t>
            </a:r>
            <a:r>
              <a:rPr lang="en-US" dirty="0" smtClean="0"/>
              <a:t> </a:t>
            </a:r>
            <a:r>
              <a:rPr lang="en-US" dirty="0" err="1" smtClean="0"/>
              <a:t>sinh</a:t>
            </a:r>
            <a:r>
              <a:rPr lang="en-US" dirty="0" smtClean="0"/>
              <a:t> </a:t>
            </a:r>
            <a:r>
              <a:rPr lang="en-US" dirty="0" err="1" smtClean="0"/>
              <a:t>trong</a:t>
            </a:r>
            <a:r>
              <a:rPr lang="en-US" dirty="0" smtClean="0"/>
              <a:t> </a:t>
            </a:r>
            <a:r>
              <a:rPr lang="en-US" dirty="0" err="1" smtClean="0"/>
              <a:t>năm</a:t>
            </a:r>
            <a:r>
              <a:rPr lang="en-US" dirty="0" smtClean="0"/>
              <a:t> 2019 </a:t>
            </a:r>
            <a:r>
              <a:rPr lang="en-US" dirty="0" err="1" smtClean="0"/>
              <a:t>nhưng</a:t>
            </a:r>
            <a:r>
              <a:rPr lang="en-US" dirty="0" smtClean="0"/>
              <a:t> </a:t>
            </a:r>
            <a:r>
              <a:rPr lang="en-US" dirty="0" err="1" smtClean="0"/>
              <a:t>hạn</a:t>
            </a:r>
            <a:r>
              <a:rPr lang="en-US" dirty="0" smtClean="0"/>
              <a:t> </a:t>
            </a:r>
            <a:r>
              <a:rPr lang="en-US" dirty="0" err="1" smtClean="0"/>
              <a:t>nộp</a:t>
            </a:r>
            <a:r>
              <a:rPr lang="en-US" dirty="0" smtClean="0"/>
              <a:t> </a:t>
            </a:r>
            <a:r>
              <a:rPr lang="en-US" dirty="0" err="1" smtClean="0"/>
              <a:t>thuế</a:t>
            </a:r>
            <a:r>
              <a:rPr lang="en-US" dirty="0" smtClean="0"/>
              <a:t> sang </a:t>
            </a:r>
            <a:r>
              <a:rPr lang="en-US" dirty="0" err="1" smtClean="0"/>
              <a:t>năm</a:t>
            </a:r>
            <a:r>
              <a:rPr lang="en-US" dirty="0" smtClean="0"/>
              <a:t> 2020 </a:t>
            </a:r>
            <a:r>
              <a:rPr lang="en-US" dirty="0" err="1" smtClean="0"/>
              <a:t>nên</a:t>
            </a:r>
            <a:r>
              <a:rPr lang="en-US" dirty="0" smtClean="0"/>
              <a:t> </a:t>
            </a:r>
            <a:r>
              <a:rPr lang="en-US" dirty="0" err="1" smtClean="0"/>
              <a:t>khoản</a:t>
            </a:r>
            <a:r>
              <a:rPr lang="en-US" dirty="0" smtClean="0"/>
              <a:t> </a:t>
            </a:r>
            <a:r>
              <a:rPr lang="en-US" dirty="0" err="1" smtClean="0"/>
              <a:t>còn</a:t>
            </a:r>
            <a:r>
              <a:rPr lang="en-US" dirty="0" smtClean="0"/>
              <a:t> </a:t>
            </a:r>
            <a:r>
              <a:rPr lang="en-US" dirty="0" err="1" smtClean="0"/>
              <a:t>phải</a:t>
            </a:r>
            <a:r>
              <a:rPr lang="en-US" dirty="0" smtClean="0"/>
              <a:t> </a:t>
            </a:r>
            <a:r>
              <a:rPr lang="en-US" dirty="0" err="1" smtClean="0"/>
              <a:t>thu</a:t>
            </a:r>
            <a:r>
              <a:rPr lang="en-US" dirty="0" smtClean="0"/>
              <a:t> </a:t>
            </a:r>
            <a:r>
              <a:rPr lang="en-US" dirty="0" err="1" smtClean="0"/>
              <a:t>này</a:t>
            </a:r>
            <a:r>
              <a:rPr lang="en-US" dirty="0" smtClean="0"/>
              <a:t> </a:t>
            </a:r>
            <a:r>
              <a:rPr lang="en-US" dirty="0" err="1" smtClean="0"/>
              <a:t>chưa</a:t>
            </a:r>
            <a:r>
              <a:rPr lang="en-US" dirty="0" smtClean="0"/>
              <a:t> </a:t>
            </a:r>
            <a:r>
              <a:rPr lang="en-US" dirty="0" err="1" smtClean="0"/>
              <a:t>phải</a:t>
            </a:r>
            <a:r>
              <a:rPr lang="en-US" dirty="0" smtClean="0"/>
              <a:t> </a:t>
            </a:r>
            <a:r>
              <a:rPr lang="en-US" dirty="0" err="1" smtClean="0"/>
              <a:t>là</a:t>
            </a:r>
            <a:r>
              <a:rPr lang="en-US" dirty="0" smtClean="0"/>
              <a:t> </a:t>
            </a:r>
            <a:r>
              <a:rPr lang="en-US" dirty="0" err="1" smtClean="0"/>
              <a:t>khoản</a:t>
            </a:r>
            <a:r>
              <a:rPr lang="en-US" dirty="0" smtClean="0"/>
              <a:t> </a:t>
            </a:r>
            <a:r>
              <a:rPr lang="en-US" dirty="0" err="1" smtClean="0"/>
              <a:t>thuế</a:t>
            </a:r>
            <a:r>
              <a:rPr lang="en-US" dirty="0" smtClean="0"/>
              <a:t> </a:t>
            </a:r>
            <a:r>
              <a:rPr lang="en-US" dirty="0" err="1" smtClean="0"/>
              <a:t>nợ</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b="1" dirty="0" smtClean="0"/>
              <a:t>GIỚI THIỆU CHUNG</a:t>
            </a:r>
            <a:endParaRPr lang="en-US" dirty="0"/>
          </a:p>
        </p:txBody>
      </p:sp>
      <p:sp>
        <p:nvSpPr>
          <p:cNvPr id="3" name="Content Placeholder 2"/>
          <p:cNvSpPr>
            <a:spLocks noGrp="1"/>
          </p:cNvSpPr>
          <p:nvPr>
            <p:ph sz="quarter" idx="1"/>
          </p:nvPr>
        </p:nvSpPr>
        <p:spPr>
          <a:xfrm>
            <a:off x="457200" y="1066800"/>
            <a:ext cx="8229600" cy="5407152"/>
          </a:xfrm>
        </p:spPr>
        <p:txBody>
          <a:bodyPr>
            <a:normAutofit/>
          </a:bodyPr>
          <a:lstStyle/>
          <a:p>
            <a:pPr algn="just">
              <a:buNone/>
            </a:pPr>
            <a:r>
              <a:rPr lang="en-US" dirty="0" smtClean="0"/>
              <a:t>    </a:t>
            </a:r>
            <a:r>
              <a:rPr lang="en-US" sz="2800" dirty="0" err="1" smtClean="0"/>
              <a:t>Sáng</a:t>
            </a:r>
            <a:r>
              <a:rPr lang="en-US" sz="2800" dirty="0" smtClean="0"/>
              <a:t> </a:t>
            </a:r>
            <a:r>
              <a:rPr lang="en-US" sz="2800" dirty="0" err="1" smtClean="0"/>
              <a:t>kiến</a:t>
            </a:r>
            <a:r>
              <a:rPr lang="en-US" sz="2800" dirty="0" smtClean="0"/>
              <a:t> minh </a:t>
            </a:r>
            <a:r>
              <a:rPr lang="en-US" sz="2800" dirty="0" err="1" smtClean="0"/>
              <a:t>bạch</a:t>
            </a:r>
            <a:r>
              <a:rPr lang="en-US" sz="2800" dirty="0" smtClean="0"/>
              <a:t> </a:t>
            </a:r>
            <a:r>
              <a:rPr lang="en-US" sz="2800" dirty="0" err="1" smtClean="0"/>
              <a:t>trong</a:t>
            </a:r>
            <a:r>
              <a:rPr lang="en-US" sz="2800" dirty="0" smtClean="0"/>
              <a:t> </a:t>
            </a:r>
            <a:r>
              <a:rPr lang="en-US" sz="2800" dirty="0" err="1" smtClean="0"/>
              <a:t>ngành</a:t>
            </a:r>
            <a:r>
              <a:rPr lang="en-US" sz="2800" dirty="0" smtClean="0"/>
              <a:t> </a:t>
            </a:r>
            <a:r>
              <a:rPr lang="en-US" sz="2800" dirty="0" err="1" smtClean="0"/>
              <a:t>công</a:t>
            </a:r>
            <a:r>
              <a:rPr lang="en-US" sz="2800" dirty="0" smtClean="0"/>
              <a:t> </a:t>
            </a:r>
            <a:r>
              <a:rPr lang="en-US" sz="2800" dirty="0" err="1" smtClean="0"/>
              <a:t>nghiệp</a:t>
            </a:r>
            <a:r>
              <a:rPr lang="en-US" sz="2800" dirty="0" smtClean="0"/>
              <a:t> </a:t>
            </a:r>
            <a:r>
              <a:rPr lang="en-US" sz="2800" dirty="0" err="1" smtClean="0"/>
              <a:t>khai</a:t>
            </a:r>
            <a:r>
              <a:rPr lang="en-US" sz="2800" dirty="0" smtClean="0"/>
              <a:t> </a:t>
            </a:r>
            <a:r>
              <a:rPr lang="en-US" sz="2800" dirty="0" err="1" smtClean="0"/>
              <a:t>khoáng</a:t>
            </a:r>
            <a:r>
              <a:rPr lang="en-US" sz="2800" dirty="0" smtClean="0"/>
              <a:t> </a:t>
            </a:r>
            <a:r>
              <a:rPr lang="en-US" sz="2800" dirty="0" err="1" smtClean="0"/>
              <a:t>là</a:t>
            </a:r>
            <a:r>
              <a:rPr lang="en-US" sz="2800" dirty="0" smtClean="0"/>
              <a:t> </a:t>
            </a:r>
            <a:r>
              <a:rPr lang="en-US" sz="2800" dirty="0" err="1" smtClean="0"/>
              <a:t>tiêu</a:t>
            </a:r>
            <a:r>
              <a:rPr lang="en-US" sz="2800" dirty="0" smtClean="0"/>
              <a:t> </a:t>
            </a:r>
            <a:r>
              <a:rPr lang="en-US" sz="2800" dirty="0" err="1" smtClean="0"/>
              <a:t>chuẩn</a:t>
            </a:r>
            <a:r>
              <a:rPr lang="en-US" sz="2800" dirty="0" smtClean="0"/>
              <a:t> </a:t>
            </a:r>
            <a:r>
              <a:rPr lang="en-US" sz="2800" dirty="0" err="1" smtClean="0"/>
              <a:t>toàn</a:t>
            </a:r>
            <a:r>
              <a:rPr lang="en-US" sz="2800" dirty="0" smtClean="0"/>
              <a:t> </a:t>
            </a:r>
            <a:r>
              <a:rPr lang="en-US" sz="2800" dirty="0" err="1" smtClean="0"/>
              <a:t>cầu</a:t>
            </a:r>
            <a:r>
              <a:rPr lang="en-US" sz="2800" dirty="0" smtClean="0"/>
              <a:t> </a:t>
            </a:r>
            <a:r>
              <a:rPr lang="en-US" sz="2800" dirty="0" err="1" smtClean="0"/>
              <a:t>nhằm</a:t>
            </a:r>
            <a:r>
              <a:rPr lang="en-US" sz="2800" dirty="0" smtClean="0"/>
              <a:t> </a:t>
            </a:r>
            <a:r>
              <a:rPr lang="en-US" sz="2800" dirty="0" err="1" smtClean="0"/>
              <a:t>thúc</a:t>
            </a:r>
            <a:r>
              <a:rPr lang="en-US" sz="2800" dirty="0" smtClean="0"/>
              <a:t> </a:t>
            </a:r>
            <a:r>
              <a:rPr lang="en-US" sz="2800" dirty="0" err="1" smtClean="0"/>
              <a:t>đẩy</a:t>
            </a:r>
            <a:r>
              <a:rPr lang="en-US" sz="2800" dirty="0" smtClean="0"/>
              <a:t> </a:t>
            </a:r>
            <a:r>
              <a:rPr lang="en-US" sz="2800" dirty="0" err="1" smtClean="0"/>
              <a:t>tính</a:t>
            </a:r>
            <a:r>
              <a:rPr lang="en-US" sz="2800" dirty="0" smtClean="0"/>
              <a:t> minh </a:t>
            </a:r>
            <a:r>
              <a:rPr lang="en-US" sz="2800" dirty="0" err="1" smtClean="0"/>
              <a:t>bạch</a:t>
            </a:r>
            <a:r>
              <a:rPr lang="en-US" sz="2800" dirty="0" smtClean="0"/>
              <a:t> </a:t>
            </a:r>
            <a:r>
              <a:rPr lang="en-US" sz="2800" dirty="0" err="1" smtClean="0"/>
              <a:t>nguồn</a:t>
            </a:r>
            <a:r>
              <a:rPr lang="en-US" sz="2800" dirty="0" smtClean="0"/>
              <a:t> </a:t>
            </a:r>
            <a:r>
              <a:rPr lang="en-US" sz="2800" dirty="0" err="1" smtClean="0"/>
              <a:t>thu</a:t>
            </a:r>
            <a:r>
              <a:rPr lang="en-US" sz="2800" dirty="0" smtClean="0"/>
              <a:t> </a:t>
            </a:r>
            <a:r>
              <a:rPr lang="en-US" sz="2800" dirty="0" err="1" smtClean="0"/>
              <a:t>và</a:t>
            </a:r>
            <a:r>
              <a:rPr lang="en-US" sz="2800" dirty="0" smtClean="0"/>
              <a:t> </a:t>
            </a:r>
            <a:r>
              <a:rPr lang="en-US" sz="2800" dirty="0" err="1" smtClean="0"/>
              <a:t>trách</a:t>
            </a:r>
            <a:r>
              <a:rPr lang="en-US" sz="2800" dirty="0" smtClean="0"/>
              <a:t> </a:t>
            </a:r>
            <a:r>
              <a:rPr lang="en-US" sz="2800" dirty="0" err="1" smtClean="0"/>
              <a:t>nhiệm</a:t>
            </a:r>
            <a:r>
              <a:rPr lang="en-US" sz="2800" dirty="0" smtClean="0"/>
              <a:t> </a:t>
            </a:r>
            <a:r>
              <a:rPr lang="en-US" sz="2800" dirty="0" err="1" smtClean="0"/>
              <a:t>trong</a:t>
            </a:r>
            <a:r>
              <a:rPr lang="en-US" sz="2800" dirty="0" smtClean="0"/>
              <a:t> </a:t>
            </a:r>
            <a:r>
              <a:rPr lang="en-US" sz="2800" dirty="0" err="1" smtClean="0"/>
              <a:t>ngành</a:t>
            </a:r>
            <a:r>
              <a:rPr lang="en-US" sz="2800" dirty="0" smtClean="0"/>
              <a:t> </a:t>
            </a:r>
            <a:r>
              <a:rPr lang="en-US" sz="2800" dirty="0" err="1" smtClean="0"/>
              <a:t>khai</a:t>
            </a:r>
            <a:r>
              <a:rPr lang="en-US" sz="2800" dirty="0" smtClean="0"/>
              <a:t> </a:t>
            </a:r>
            <a:r>
              <a:rPr lang="en-US" sz="2800" dirty="0" err="1" smtClean="0"/>
              <a:t>thác</a:t>
            </a:r>
            <a:r>
              <a:rPr lang="en-US" sz="2800" dirty="0" smtClean="0"/>
              <a:t> </a:t>
            </a:r>
            <a:r>
              <a:rPr lang="en-US" sz="2800" dirty="0" err="1" smtClean="0"/>
              <a:t>khoáng</a:t>
            </a:r>
            <a:r>
              <a:rPr lang="en-US" sz="2800" dirty="0" smtClean="0"/>
              <a:t> </a:t>
            </a:r>
            <a:r>
              <a:rPr lang="en-US" sz="2800" dirty="0" err="1" smtClean="0"/>
              <a:t>sản</a:t>
            </a:r>
            <a:r>
              <a:rPr lang="en-US" sz="2800" dirty="0" smtClean="0"/>
              <a:t>. </a:t>
            </a:r>
          </a:p>
          <a:p>
            <a:pPr algn="just">
              <a:buNone/>
            </a:pP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này</a:t>
            </a:r>
            <a:r>
              <a:rPr lang="en-US" sz="2800" dirty="0" smtClean="0"/>
              <a:t> </a:t>
            </a:r>
            <a:r>
              <a:rPr lang="en-US" sz="2800" dirty="0" err="1" smtClean="0"/>
              <a:t>có</a:t>
            </a:r>
            <a:r>
              <a:rPr lang="en-US" sz="2800" dirty="0" smtClean="0"/>
              <a:t> </a:t>
            </a:r>
            <a:r>
              <a:rPr lang="en-US" sz="2800" dirty="0" err="1" smtClean="0"/>
              <a:t>phương</a:t>
            </a:r>
            <a:r>
              <a:rPr lang="en-US" sz="2800" dirty="0" smtClean="0"/>
              <a:t> </a:t>
            </a:r>
            <a:r>
              <a:rPr lang="en-US" sz="2800" dirty="0" err="1" smtClean="0"/>
              <a:t>pháp</a:t>
            </a:r>
            <a:r>
              <a:rPr lang="en-US" sz="2800" dirty="0" smtClean="0"/>
              <a:t> </a:t>
            </a:r>
            <a:r>
              <a:rPr lang="en-US" sz="2800" dirty="0" err="1" smtClean="0"/>
              <a:t>luận</a:t>
            </a:r>
            <a:r>
              <a:rPr lang="en-US" sz="2800" dirty="0" smtClean="0"/>
              <a:t> </a:t>
            </a:r>
            <a:r>
              <a:rPr lang="en-US" sz="2800" dirty="0" err="1" smtClean="0"/>
              <a:t>chặt</a:t>
            </a:r>
            <a:r>
              <a:rPr lang="en-US" sz="2800" dirty="0" smtClean="0"/>
              <a:t> </a:t>
            </a:r>
            <a:r>
              <a:rPr lang="en-US" sz="2800" dirty="0" err="1" smtClean="0"/>
              <a:t>chẽ</a:t>
            </a:r>
            <a:r>
              <a:rPr lang="en-US" sz="2800" dirty="0" smtClean="0"/>
              <a:t> </a:t>
            </a:r>
            <a:r>
              <a:rPr lang="en-US" sz="2800" dirty="0" err="1" smtClean="0"/>
              <a:t>nhưng</a:t>
            </a:r>
            <a:r>
              <a:rPr lang="en-US" sz="2800" dirty="0" smtClean="0"/>
              <a:t> </a:t>
            </a:r>
            <a:r>
              <a:rPr lang="en-US" sz="2800" dirty="0" err="1" smtClean="0"/>
              <a:t>linh</a:t>
            </a:r>
            <a:r>
              <a:rPr lang="en-US" sz="2800" dirty="0" smtClean="0"/>
              <a:t> </a:t>
            </a:r>
            <a:r>
              <a:rPr lang="en-US" sz="2800" dirty="0" err="1" smtClean="0"/>
              <a:t>hoạt</a:t>
            </a:r>
            <a:r>
              <a:rPr lang="en-US" sz="2800" dirty="0" smtClean="0"/>
              <a:t> </a:t>
            </a:r>
            <a:r>
              <a:rPr lang="en-US" sz="2800" dirty="0" err="1" smtClean="0"/>
              <a:t>nhằm</a:t>
            </a:r>
            <a:r>
              <a:rPr lang="en-US" sz="2800" dirty="0" smtClean="0"/>
              <a:t> </a:t>
            </a:r>
            <a:r>
              <a:rPr lang="en-US" sz="2800" dirty="0" err="1" smtClean="0"/>
              <a:t>theo</a:t>
            </a:r>
            <a:r>
              <a:rPr lang="en-US" sz="2800" dirty="0" smtClean="0"/>
              <a:t> </a:t>
            </a:r>
            <a:r>
              <a:rPr lang="en-US" sz="2800" dirty="0" err="1" smtClean="0"/>
              <a:t>dõi</a:t>
            </a:r>
            <a:r>
              <a:rPr lang="en-US" sz="2800" dirty="0" smtClean="0"/>
              <a:t> </a:t>
            </a:r>
            <a:r>
              <a:rPr lang="en-US" sz="2800" dirty="0" err="1" smtClean="0"/>
              <a:t>và</a:t>
            </a:r>
            <a:r>
              <a:rPr lang="en-US" sz="2800" dirty="0" smtClean="0"/>
              <a:t> </a:t>
            </a:r>
            <a:r>
              <a:rPr lang="en-US" sz="2800" dirty="0" err="1" smtClean="0"/>
              <a:t>đối</a:t>
            </a:r>
            <a:r>
              <a:rPr lang="en-US" sz="2800" dirty="0" smtClean="0"/>
              <a:t> </a:t>
            </a:r>
            <a:r>
              <a:rPr lang="en-US" sz="2800" dirty="0" err="1" smtClean="0"/>
              <a:t>chiếu</a:t>
            </a:r>
            <a:r>
              <a:rPr lang="en-US" sz="2800" dirty="0" smtClean="0"/>
              <a:t> </a:t>
            </a:r>
            <a:r>
              <a:rPr lang="en-US" sz="2800" dirty="0" err="1" smtClean="0"/>
              <a:t>các</a:t>
            </a:r>
            <a:r>
              <a:rPr lang="en-US" sz="2800" dirty="0" smtClean="0"/>
              <a:t> </a:t>
            </a:r>
            <a:r>
              <a:rPr lang="en-US" sz="2800" dirty="0" err="1" smtClean="0"/>
              <a:t>khoản</a:t>
            </a:r>
            <a:r>
              <a:rPr lang="en-US" sz="2800" dirty="0" smtClean="0"/>
              <a:t> </a:t>
            </a:r>
            <a:r>
              <a:rPr lang="en-US" sz="2800" dirty="0" err="1" smtClean="0"/>
              <a:t>thanh</a:t>
            </a:r>
            <a:r>
              <a:rPr lang="en-US" sz="2800" dirty="0" smtClean="0"/>
              <a:t> </a:t>
            </a:r>
            <a:r>
              <a:rPr lang="en-US" sz="2800" dirty="0" err="1" smtClean="0"/>
              <a:t>toán</a:t>
            </a:r>
            <a:r>
              <a:rPr lang="en-US" sz="2800" dirty="0" smtClean="0"/>
              <a:t> </a:t>
            </a:r>
            <a:r>
              <a:rPr lang="en-US" sz="2800" dirty="0" err="1" smtClean="0"/>
              <a:t>của</a:t>
            </a:r>
            <a:r>
              <a:rPr lang="en-US" sz="2800" dirty="0" smtClean="0"/>
              <a:t> </a:t>
            </a:r>
            <a:r>
              <a:rPr lang="en-US" sz="2800" dirty="0" err="1" smtClean="0"/>
              <a:t>công</a:t>
            </a:r>
            <a:r>
              <a:rPr lang="en-US" sz="2800" dirty="0" smtClean="0"/>
              <a:t> </a:t>
            </a:r>
            <a:r>
              <a:rPr lang="en-US" sz="2800" dirty="0" err="1" smtClean="0"/>
              <a:t>ty</a:t>
            </a:r>
            <a:r>
              <a:rPr lang="en-US" sz="2800" dirty="0" smtClean="0"/>
              <a:t> </a:t>
            </a:r>
            <a:r>
              <a:rPr lang="en-US" sz="2800" dirty="0" err="1" smtClean="0"/>
              <a:t>và</a:t>
            </a:r>
            <a:r>
              <a:rPr lang="en-US" sz="2800" dirty="0" smtClean="0"/>
              <a:t> </a:t>
            </a:r>
            <a:r>
              <a:rPr lang="en-US" sz="2800" dirty="0" err="1" smtClean="0"/>
              <a:t>nguồn</a:t>
            </a:r>
            <a:r>
              <a:rPr lang="en-US" sz="2800" dirty="0" smtClean="0"/>
              <a:t> </a:t>
            </a:r>
            <a:r>
              <a:rPr lang="en-US" sz="2800" dirty="0" err="1" smtClean="0"/>
              <a:t>thu</a:t>
            </a:r>
            <a:r>
              <a:rPr lang="en-US" sz="2800" dirty="0" smtClean="0"/>
              <a:t> </a:t>
            </a:r>
            <a:r>
              <a:rPr lang="en-US" sz="2800" dirty="0" err="1" smtClean="0"/>
              <a:t>chính</a:t>
            </a:r>
            <a:r>
              <a:rPr lang="en-US" sz="2800" dirty="0" smtClean="0"/>
              <a:t> </a:t>
            </a:r>
            <a:r>
              <a:rPr lang="en-US" sz="2800" dirty="0" err="1" smtClean="0"/>
              <a:t>phủ</a:t>
            </a:r>
            <a:r>
              <a:rPr lang="en-US" sz="2800" dirty="0" smtClean="0"/>
              <a:t> ở </a:t>
            </a:r>
            <a:r>
              <a:rPr lang="en-US" sz="2800" dirty="0" err="1" smtClean="0"/>
              <a:t>cấp</a:t>
            </a:r>
            <a:r>
              <a:rPr lang="en-US" sz="2800" dirty="0" smtClean="0"/>
              <a:t> </a:t>
            </a:r>
            <a:r>
              <a:rPr lang="en-US" sz="2800" dirty="0" err="1" smtClean="0"/>
              <a:t>quốc</a:t>
            </a:r>
            <a:r>
              <a:rPr lang="en-US" sz="2800" dirty="0" smtClean="0"/>
              <a:t> </a:t>
            </a:r>
            <a:r>
              <a:rPr lang="en-US" sz="2800" dirty="0" err="1" smtClean="0"/>
              <a:t>gia</a:t>
            </a:r>
            <a:r>
              <a:rPr lang="en-US" sz="2800" dirty="0" smtClean="0"/>
              <a:t>. </a:t>
            </a:r>
          </a:p>
          <a:p>
            <a:pPr algn="just">
              <a:buNone/>
            </a:pPr>
            <a:r>
              <a:rPr lang="en-US" sz="2800" dirty="0" smtClean="0"/>
              <a:t>   </a:t>
            </a:r>
            <a:r>
              <a:rPr lang="en-US" sz="2800" dirty="0" err="1" smtClean="0"/>
              <a:t>Quá</a:t>
            </a:r>
            <a:r>
              <a:rPr lang="en-US" sz="2800" dirty="0" smtClean="0"/>
              <a:t> </a:t>
            </a:r>
            <a:r>
              <a:rPr lang="en-US" sz="2800" dirty="0" err="1" smtClean="0"/>
              <a:t>trình</a:t>
            </a:r>
            <a:r>
              <a:rPr lang="en-US" sz="2800" dirty="0" smtClean="0"/>
              <a:t> </a:t>
            </a:r>
            <a:r>
              <a:rPr lang="en-US" sz="2800" dirty="0" err="1" smtClean="0"/>
              <a:t>thực</a:t>
            </a:r>
            <a:r>
              <a:rPr lang="en-US" sz="2800" dirty="0" smtClean="0"/>
              <a:t> </a:t>
            </a:r>
            <a:r>
              <a:rPr lang="en-US" sz="2800" dirty="0" err="1" smtClean="0"/>
              <a:t>hiện</a:t>
            </a:r>
            <a:r>
              <a:rPr lang="en-US" sz="2800" dirty="0" smtClean="0"/>
              <a:t> EITI </a:t>
            </a:r>
            <a:r>
              <a:rPr lang="en-US" sz="2800" dirty="0" err="1" smtClean="0"/>
              <a:t>được</a:t>
            </a:r>
            <a:r>
              <a:rPr lang="en-US" sz="2800" dirty="0" smtClean="0"/>
              <a:t> </a:t>
            </a:r>
            <a:r>
              <a:rPr lang="en-US" sz="2800" dirty="0" err="1" smtClean="0"/>
              <a:t>giám</a:t>
            </a:r>
            <a:r>
              <a:rPr lang="en-US" sz="2800" dirty="0" smtClean="0"/>
              <a:t> </a:t>
            </a:r>
            <a:r>
              <a:rPr lang="en-US" sz="2800" dirty="0" err="1" smtClean="0"/>
              <a:t>sát</a:t>
            </a:r>
            <a:r>
              <a:rPr lang="en-US" sz="2800" dirty="0" smtClean="0"/>
              <a:t> </a:t>
            </a:r>
            <a:r>
              <a:rPr lang="en-US" sz="2800" dirty="0" err="1" smtClean="0"/>
              <a:t>bởi</a:t>
            </a:r>
            <a:r>
              <a:rPr lang="en-US" sz="2800" dirty="0" smtClean="0"/>
              <a:t> </a:t>
            </a:r>
            <a:r>
              <a:rPr lang="en-US" sz="2800" dirty="0" err="1" smtClean="0"/>
              <a:t>các</a:t>
            </a:r>
            <a:r>
              <a:rPr lang="en-US" sz="2800" dirty="0" smtClean="0"/>
              <a:t> </a:t>
            </a:r>
            <a:r>
              <a:rPr lang="en-US" sz="2800" dirty="0" err="1" smtClean="0"/>
              <a:t>thành</a:t>
            </a:r>
            <a:r>
              <a:rPr lang="en-US" sz="2800" dirty="0" smtClean="0"/>
              <a:t> </a:t>
            </a:r>
            <a:r>
              <a:rPr lang="en-US" sz="2800" dirty="0" err="1" smtClean="0"/>
              <a:t>viên</a:t>
            </a:r>
            <a:r>
              <a:rPr lang="en-US" sz="2800" dirty="0" smtClean="0"/>
              <a:t> </a:t>
            </a:r>
            <a:r>
              <a:rPr lang="en-US" sz="2800" dirty="0" err="1" smtClean="0"/>
              <a:t>từ</a:t>
            </a:r>
            <a:r>
              <a:rPr lang="en-US" sz="2800" dirty="0" smtClean="0"/>
              <a:t> </a:t>
            </a:r>
            <a:r>
              <a:rPr lang="en-US" sz="2800" dirty="0" err="1" smtClean="0"/>
              <a:t>chính</a:t>
            </a:r>
            <a:r>
              <a:rPr lang="en-US" sz="2800" dirty="0" smtClean="0"/>
              <a:t> </a:t>
            </a:r>
            <a:r>
              <a:rPr lang="en-US" sz="2800" dirty="0" err="1" smtClean="0"/>
              <a:t>phủ</a:t>
            </a:r>
            <a:r>
              <a:rPr lang="en-US" sz="2800" dirty="0" smtClean="0"/>
              <a:t>, </a:t>
            </a:r>
            <a:r>
              <a:rPr lang="en-US" sz="2800" dirty="0" err="1" smtClean="0"/>
              <a:t>các</a:t>
            </a:r>
            <a:r>
              <a:rPr lang="en-US" sz="2800" dirty="0" smtClean="0"/>
              <a:t> </a:t>
            </a:r>
            <a:r>
              <a:rPr lang="en-US" sz="2800" dirty="0" err="1" smtClean="0"/>
              <a:t>công</a:t>
            </a:r>
            <a:r>
              <a:rPr lang="en-US" sz="2800" dirty="0" smtClean="0"/>
              <a:t> </a:t>
            </a:r>
            <a:r>
              <a:rPr lang="en-US" sz="2800" dirty="0" err="1" smtClean="0"/>
              <a:t>ty</a:t>
            </a:r>
            <a:r>
              <a:rPr lang="en-US" sz="2800" dirty="0" smtClean="0"/>
              <a:t> </a:t>
            </a:r>
            <a:r>
              <a:rPr lang="en-US" sz="2800" dirty="0" err="1" smtClean="0"/>
              <a:t>và</a:t>
            </a:r>
            <a:r>
              <a:rPr lang="en-US" sz="2800" dirty="0" smtClean="0"/>
              <a:t> </a:t>
            </a:r>
            <a:r>
              <a:rPr lang="en-US" sz="2800" dirty="0" err="1" smtClean="0"/>
              <a:t>các</a:t>
            </a:r>
            <a:r>
              <a:rPr lang="en-US" sz="2800" dirty="0" smtClean="0"/>
              <a:t> </a:t>
            </a:r>
            <a:r>
              <a:rPr lang="en-US" sz="2800" dirty="0" err="1" smtClean="0"/>
              <a:t>tổ</a:t>
            </a:r>
            <a:r>
              <a:rPr lang="en-US" sz="2800" dirty="0" smtClean="0"/>
              <a:t> </a:t>
            </a:r>
            <a:r>
              <a:rPr lang="en-US" sz="2800" dirty="0" err="1" smtClean="0"/>
              <a:t>chức</a:t>
            </a:r>
            <a:r>
              <a:rPr lang="en-US" sz="2800" dirty="0" smtClean="0"/>
              <a:t> </a:t>
            </a:r>
            <a:r>
              <a:rPr lang="en-US" sz="2800" dirty="0" err="1" smtClean="0"/>
              <a:t>xã</a:t>
            </a:r>
            <a:r>
              <a:rPr lang="en-US" sz="2800" dirty="0" smtClean="0"/>
              <a:t> </a:t>
            </a:r>
            <a:r>
              <a:rPr lang="en-US" sz="2800" dirty="0" err="1" smtClean="0"/>
              <a:t>hội</a:t>
            </a: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3200" dirty="0" err="1" smtClean="0"/>
              <a:t>Một</a:t>
            </a:r>
            <a:r>
              <a:rPr lang="en-US" sz="3200" dirty="0" smtClean="0"/>
              <a:t> </a:t>
            </a:r>
            <a:r>
              <a:rPr lang="en-US" sz="3200" dirty="0" err="1" smtClean="0"/>
              <a:t>số</a:t>
            </a:r>
            <a:r>
              <a:rPr lang="en-US" sz="3200" dirty="0" smtClean="0"/>
              <a:t> </a:t>
            </a:r>
            <a:r>
              <a:rPr lang="en-US" sz="3200" dirty="0" err="1" smtClean="0"/>
              <a:t>sắc</a:t>
            </a:r>
            <a:r>
              <a:rPr lang="en-US" sz="3200" dirty="0" smtClean="0"/>
              <a:t> </a:t>
            </a:r>
            <a:r>
              <a:rPr lang="en-US" sz="3200" dirty="0" err="1" smtClean="0"/>
              <a:t>thuế</a:t>
            </a:r>
            <a:r>
              <a:rPr lang="en-US" sz="3200" dirty="0" smtClean="0"/>
              <a:t> (</a:t>
            </a:r>
            <a:r>
              <a:rPr lang="en-US" sz="3200" dirty="0" err="1" smtClean="0"/>
              <a:t>thuế</a:t>
            </a:r>
            <a:r>
              <a:rPr lang="en-US" sz="3200" dirty="0" smtClean="0"/>
              <a:t> TNDN) </a:t>
            </a:r>
            <a:r>
              <a:rPr lang="en-US" sz="3200" dirty="0" err="1" smtClean="0"/>
              <a:t>có</a:t>
            </a:r>
            <a:r>
              <a:rPr lang="en-US" sz="3200" dirty="0" smtClean="0"/>
              <a:t> </a:t>
            </a:r>
            <a:r>
              <a:rPr lang="en-US" sz="3200" dirty="0" err="1" smtClean="0"/>
              <a:t>số</a:t>
            </a:r>
            <a:r>
              <a:rPr lang="en-US" sz="3200" dirty="0" smtClean="0"/>
              <a:t> </a:t>
            </a:r>
            <a:r>
              <a:rPr lang="en-US" sz="3200" dirty="0" err="1" smtClean="0"/>
              <a:t>phát</a:t>
            </a:r>
            <a:r>
              <a:rPr lang="en-US" sz="3200" dirty="0" smtClean="0"/>
              <a:t> </a:t>
            </a:r>
            <a:r>
              <a:rPr lang="en-US" sz="3200" dirty="0" err="1" smtClean="0"/>
              <a:t>sinh</a:t>
            </a:r>
            <a:r>
              <a:rPr lang="en-US" sz="3200" dirty="0" smtClean="0"/>
              <a:t> </a:t>
            </a:r>
            <a:r>
              <a:rPr lang="en-US" sz="3200" dirty="0" err="1" smtClean="0"/>
              <a:t>nhỏ</a:t>
            </a:r>
            <a:r>
              <a:rPr lang="en-US" sz="3200" dirty="0" smtClean="0"/>
              <a:t> </a:t>
            </a:r>
            <a:r>
              <a:rPr lang="en-US" sz="3200" dirty="0" err="1" smtClean="0"/>
              <a:t>hơn</a:t>
            </a:r>
            <a:r>
              <a:rPr lang="en-US" sz="3200" dirty="0" smtClean="0"/>
              <a:t> </a:t>
            </a:r>
            <a:r>
              <a:rPr lang="en-US" sz="3200" dirty="0" err="1" smtClean="0"/>
              <a:t>số</a:t>
            </a:r>
            <a:r>
              <a:rPr lang="en-US" sz="3200" dirty="0" smtClean="0"/>
              <a:t> </a:t>
            </a:r>
            <a:r>
              <a:rPr lang="en-US" sz="3200" dirty="0" err="1" smtClean="0"/>
              <a:t>đã</a:t>
            </a:r>
            <a:r>
              <a:rPr lang="en-US" sz="3200" dirty="0" smtClean="0"/>
              <a:t> </a:t>
            </a:r>
            <a:r>
              <a:rPr lang="en-US" sz="3200" dirty="0" err="1" smtClean="0"/>
              <a:t>nộp</a:t>
            </a:r>
            <a:r>
              <a:rPr lang="en-US" sz="3200" dirty="0" smtClean="0"/>
              <a:t> </a:t>
            </a:r>
            <a:r>
              <a:rPr lang="en-US" sz="3200" dirty="0" err="1" smtClean="0"/>
              <a:t>là</a:t>
            </a:r>
            <a:r>
              <a:rPr lang="en-US" sz="3200" dirty="0" smtClean="0"/>
              <a:t> </a:t>
            </a:r>
            <a:r>
              <a:rPr lang="en-US" sz="3200" dirty="0" err="1" smtClean="0"/>
              <a:t>có</a:t>
            </a:r>
            <a:r>
              <a:rPr lang="en-US" sz="3200" dirty="0" smtClean="0"/>
              <a:t> </a:t>
            </a:r>
            <a:r>
              <a:rPr lang="en-US" sz="3200" dirty="0" err="1" smtClean="0"/>
              <a:t>nhiều</a:t>
            </a:r>
            <a:r>
              <a:rPr lang="en-US" sz="3200" dirty="0" smtClean="0"/>
              <a:t> </a:t>
            </a:r>
            <a:r>
              <a:rPr lang="en-US" sz="3200" dirty="0" err="1" smtClean="0"/>
              <a:t>lý</a:t>
            </a:r>
            <a:r>
              <a:rPr lang="en-US" sz="3200" dirty="0" smtClean="0"/>
              <a:t> do: </a:t>
            </a:r>
            <a:endParaRPr lang="en-US" sz="3200" dirty="0" smtClean="0"/>
          </a:p>
          <a:p>
            <a:pPr algn="just"/>
            <a:r>
              <a:rPr lang="en-US" sz="3200" dirty="0" err="1" smtClean="0"/>
              <a:t>Số</a:t>
            </a:r>
            <a:r>
              <a:rPr lang="en-US" sz="3200" dirty="0" smtClean="0"/>
              <a:t> </a:t>
            </a:r>
            <a:r>
              <a:rPr lang="en-US" sz="3200" dirty="0" err="1" smtClean="0"/>
              <a:t>phát</a:t>
            </a:r>
            <a:r>
              <a:rPr lang="en-US" sz="3200" dirty="0" smtClean="0"/>
              <a:t> </a:t>
            </a:r>
            <a:r>
              <a:rPr lang="en-US" sz="3200" dirty="0" err="1" smtClean="0"/>
              <a:t>sinh</a:t>
            </a:r>
            <a:r>
              <a:rPr lang="en-US" sz="3200" dirty="0" smtClean="0"/>
              <a:t> </a:t>
            </a:r>
            <a:r>
              <a:rPr lang="en-US" sz="3200" dirty="0" err="1" smtClean="0"/>
              <a:t>mang</a:t>
            </a:r>
            <a:r>
              <a:rPr lang="en-US" sz="3200" dirty="0" smtClean="0"/>
              <a:t> </a:t>
            </a:r>
            <a:r>
              <a:rPr lang="en-US" sz="3200" dirty="0" err="1" smtClean="0"/>
              <a:t>tính</a:t>
            </a:r>
            <a:r>
              <a:rPr lang="en-US" sz="3200" dirty="0" smtClean="0"/>
              <a:t> </a:t>
            </a:r>
            <a:r>
              <a:rPr lang="en-US" sz="3200" dirty="0" err="1" smtClean="0"/>
              <a:t>dự</a:t>
            </a:r>
            <a:r>
              <a:rPr lang="en-US" sz="3200" dirty="0" smtClean="0"/>
              <a:t> </a:t>
            </a:r>
            <a:r>
              <a:rPr lang="en-US" sz="3200" dirty="0" err="1" smtClean="0"/>
              <a:t>toán</a:t>
            </a:r>
            <a:r>
              <a:rPr lang="en-US" sz="3200" dirty="0" smtClean="0"/>
              <a:t> </a:t>
            </a:r>
            <a:r>
              <a:rPr lang="en-US" sz="3200" dirty="0" err="1" smtClean="0"/>
              <a:t>có</a:t>
            </a:r>
            <a:r>
              <a:rPr lang="en-US" sz="3200" dirty="0" smtClean="0"/>
              <a:t> </a:t>
            </a:r>
            <a:r>
              <a:rPr lang="en-US" sz="3200" dirty="0" err="1" smtClean="0"/>
              <a:t>từ</a:t>
            </a:r>
            <a:r>
              <a:rPr lang="en-US" sz="3200" dirty="0" smtClean="0"/>
              <a:t> </a:t>
            </a:r>
            <a:r>
              <a:rPr lang="en-US" sz="3200" dirty="0" err="1" smtClean="0"/>
              <a:t>đầu</a:t>
            </a:r>
            <a:r>
              <a:rPr lang="en-US" sz="3200" dirty="0" smtClean="0"/>
              <a:t> </a:t>
            </a:r>
            <a:r>
              <a:rPr lang="en-US" sz="3200" dirty="0" err="1" smtClean="0"/>
              <a:t>năm</a:t>
            </a:r>
            <a:r>
              <a:rPr lang="en-US" sz="3200" dirty="0" smtClean="0"/>
              <a:t>, </a:t>
            </a:r>
            <a:r>
              <a:rPr lang="en-US" sz="3200" dirty="0" err="1" smtClean="0"/>
              <a:t>cuối</a:t>
            </a:r>
            <a:r>
              <a:rPr lang="en-US" sz="3200" dirty="0" smtClean="0"/>
              <a:t> </a:t>
            </a:r>
            <a:r>
              <a:rPr lang="en-US" sz="3200" dirty="0" err="1" smtClean="0"/>
              <a:t>năm</a:t>
            </a:r>
            <a:r>
              <a:rPr lang="en-US" sz="3200" dirty="0" smtClean="0"/>
              <a:t> </a:t>
            </a:r>
            <a:r>
              <a:rPr lang="en-US" sz="3200" dirty="0" err="1" smtClean="0"/>
              <a:t>đơn</a:t>
            </a:r>
            <a:r>
              <a:rPr lang="en-US" sz="3200" dirty="0" smtClean="0"/>
              <a:t> </a:t>
            </a:r>
            <a:r>
              <a:rPr lang="en-US" sz="3200" dirty="0" err="1" smtClean="0"/>
              <a:t>vị</a:t>
            </a:r>
            <a:r>
              <a:rPr lang="en-US" sz="3200" dirty="0" smtClean="0"/>
              <a:t> </a:t>
            </a:r>
            <a:r>
              <a:rPr lang="en-US" sz="3200" dirty="0" err="1" smtClean="0"/>
              <a:t>tự</a:t>
            </a:r>
            <a:r>
              <a:rPr lang="en-US" sz="3200" dirty="0" smtClean="0"/>
              <a:t> </a:t>
            </a:r>
            <a:r>
              <a:rPr lang="en-US" sz="3200" dirty="0" err="1" smtClean="0"/>
              <a:t>xác</a:t>
            </a:r>
            <a:r>
              <a:rPr lang="en-US" sz="3200" dirty="0" smtClean="0"/>
              <a:t> </a:t>
            </a:r>
            <a:r>
              <a:rPr lang="en-US" sz="3200" dirty="0" err="1" smtClean="0"/>
              <a:t>định</a:t>
            </a:r>
            <a:r>
              <a:rPr lang="en-US" sz="3200" dirty="0" smtClean="0"/>
              <a:t> </a:t>
            </a:r>
            <a:r>
              <a:rPr lang="en-US" sz="3200" dirty="0" err="1" smtClean="0"/>
              <a:t>thu</a:t>
            </a:r>
            <a:r>
              <a:rPr lang="en-US" sz="3200" dirty="0" smtClean="0"/>
              <a:t> </a:t>
            </a:r>
            <a:r>
              <a:rPr lang="en-US" sz="3200" dirty="0" err="1" smtClean="0"/>
              <a:t>nhập</a:t>
            </a:r>
            <a:r>
              <a:rPr lang="en-US" sz="3200" dirty="0" smtClean="0"/>
              <a:t> </a:t>
            </a:r>
            <a:r>
              <a:rPr lang="en-US" sz="3200" dirty="0" err="1" smtClean="0"/>
              <a:t>trong</a:t>
            </a:r>
            <a:r>
              <a:rPr lang="en-US" sz="3200" dirty="0" smtClean="0"/>
              <a:t> </a:t>
            </a:r>
            <a:r>
              <a:rPr lang="en-US" sz="3200" dirty="0" err="1" smtClean="0"/>
              <a:t>năm</a:t>
            </a:r>
            <a:r>
              <a:rPr lang="en-US" sz="3200" dirty="0" smtClean="0"/>
              <a:t> </a:t>
            </a:r>
            <a:r>
              <a:rPr lang="en-US" sz="3200" dirty="0" err="1" smtClean="0"/>
              <a:t>lớn</a:t>
            </a:r>
            <a:r>
              <a:rPr lang="en-US" sz="3200" dirty="0" smtClean="0"/>
              <a:t> </a:t>
            </a:r>
            <a:r>
              <a:rPr lang="en-US" sz="3200" dirty="0" err="1" smtClean="0"/>
              <a:t>hơn</a:t>
            </a:r>
            <a:r>
              <a:rPr lang="en-US" sz="3200" dirty="0" smtClean="0"/>
              <a:t> </a:t>
            </a:r>
            <a:r>
              <a:rPr lang="en-US" sz="3200" dirty="0" err="1" smtClean="0"/>
              <a:t>số</a:t>
            </a:r>
            <a:r>
              <a:rPr lang="en-US" sz="3200" dirty="0" smtClean="0"/>
              <a:t> </a:t>
            </a:r>
            <a:r>
              <a:rPr lang="en-US" sz="3200" dirty="0" err="1" smtClean="0"/>
              <a:t>dự</a:t>
            </a:r>
            <a:r>
              <a:rPr lang="en-US" sz="3200" dirty="0" smtClean="0"/>
              <a:t> </a:t>
            </a:r>
            <a:r>
              <a:rPr lang="en-US" sz="3200" dirty="0" err="1" smtClean="0"/>
              <a:t>toán</a:t>
            </a:r>
            <a:r>
              <a:rPr lang="en-US" sz="3200" dirty="0" smtClean="0"/>
              <a:t> </a:t>
            </a:r>
            <a:r>
              <a:rPr lang="en-US" sz="3200" dirty="0" err="1" smtClean="0"/>
              <a:t>nên</a:t>
            </a:r>
            <a:r>
              <a:rPr lang="en-US" sz="3200" dirty="0" smtClean="0"/>
              <a:t> </a:t>
            </a:r>
            <a:r>
              <a:rPr lang="en-US" sz="3200" dirty="0" err="1" smtClean="0"/>
              <a:t>cuối</a:t>
            </a:r>
            <a:r>
              <a:rPr lang="en-US" sz="3200" dirty="0" smtClean="0"/>
              <a:t> </a:t>
            </a:r>
            <a:r>
              <a:rPr lang="en-US" sz="3200" dirty="0" err="1" smtClean="0"/>
              <a:t>năm</a:t>
            </a:r>
            <a:r>
              <a:rPr lang="en-US" sz="3200" dirty="0" smtClean="0"/>
              <a:t> </a:t>
            </a:r>
            <a:r>
              <a:rPr lang="en-US" sz="3200" dirty="0" err="1" smtClean="0"/>
              <a:t>nộp</a:t>
            </a:r>
            <a:r>
              <a:rPr lang="en-US" sz="3200" dirty="0" smtClean="0"/>
              <a:t> </a:t>
            </a:r>
            <a:r>
              <a:rPr lang="en-US" sz="3200" dirty="0" err="1" smtClean="0"/>
              <a:t>đủ</a:t>
            </a:r>
            <a:r>
              <a:rPr lang="en-US" sz="3200" dirty="0" smtClean="0"/>
              <a:t>; </a:t>
            </a:r>
            <a:endParaRPr lang="en-US" sz="3200" dirty="0" smtClean="0"/>
          </a:p>
          <a:p>
            <a:pPr algn="just"/>
            <a:r>
              <a:rPr lang="en-US" sz="3200" dirty="0" err="1" smtClean="0"/>
              <a:t>một</a:t>
            </a:r>
            <a:r>
              <a:rPr lang="en-US" sz="3200" dirty="0" smtClean="0"/>
              <a:t> </a:t>
            </a:r>
            <a:r>
              <a:rPr lang="en-US" sz="3200" dirty="0" err="1" smtClean="0"/>
              <a:t>số</a:t>
            </a:r>
            <a:r>
              <a:rPr lang="en-US" sz="3200" dirty="0" smtClean="0"/>
              <a:t> DN </a:t>
            </a:r>
            <a:r>
              <a:rPr lang="en-US" sz="3200" dirty="0" err="1" smtClean="0"/>
              <a:t>chưa</a:t>
            </a:r>
            <a:r>
              <a:rPr lang="en-US" sz="3200" dirty="0" smtClean="0"/>
              <a:t> </a:t>
            </a:r>
            <a:r>
              <a:rPr lang="en-US" sz="3200" dirty="0" err="1" smtClean="0"/>
              <a:t>xác</a:t>
            </a:r>
            <a:r>
              <a:rPr lang="en-US" sz="3200" dirty="0" smtClean="0"/>
              <a:t> </a:t>
            </a:r>
            <a:r>
              <a:rPr lang="en-US" sz="3200" dirty="0" err="1" smtClean="0"/>
              <a:t>định</a:t>
            </a:r>
            <a:r>
              <a:rPr lang="en-US" sz="3200" dirty="0" smtClean="0"/>
              <a:t> </a:t>
            </a:r>
            <a:r>
              <a:rPr lang="en-US" sz="3200" dirty="0" err="1" smtClean="0"/>
              <a:t>được</a:t>
            </a:r>
            <a:r>
              <a:rPr lang="en-US" sz="3200" dirty="0" smtClean="0"/>
              <a:t> </a:t>
            </a:r>
            <a:r>
              <a:rPr lang="en-US" sz="3200" dirty="0" err="1" smtClean="0"/>
              <a:t>thì</a:t>
            </a:r>
            <a:r>
              <a:rPr lang="en-US" sz="3200" dirty="0" smtClean="0"/>
              <a:t> </a:t>
            </a:r>
            <a:r>
              <a:rPr lang="en-US" sz="3200" dirty="0" err="1" smtClean="0"/>
              <a:t>tạm</a:t>
            </a:r>
            <a:r>
              <a:rPr lang="en-US" sz="3200" dirty="0" smtClean="0"/>
              <a:t> </a:t>
            </a:r>
            <a:r>
              <a:rPr lang="en-US" sz="3200" dirty="0" err="1" smtClean="0"/>
              <a:t>nộp</a:t>
            </a:r>
            <a:r>
              <a:rPr lang="en-US" sz="3200" dirty="0" smtClean="0"/>
              <a:t> </a:t>
            </a:r>
            <a:r>
              <a:rPr lang="en-US" sz="3200" dirty="0" err="1" smtClean="0"/>
              <a:t>cho</a:t>
            </a:r>
            <a:r>
              <a:rPr lang="en-US" sz="3200" dirty="0" smtClean="0"/>
              <a:t> </a:t>
            </a:r>
            <a:r>
              <a:rPr lang="en-US" sz="3200" dirty="0" err="1" smtClean="0"/>
              <a:t>đạt</a:t>
            </a:r>
            <a:r>
              <a:rPr lang="en-US" sz="3200" dirty="0" smtClean="0"/>
              <a:t> </a:t>
            </a:r>
            <a:r>
              <a:rPr lang="en-US" sz="3200" dirty="0" err="1" smtClean="0"/>
              <a:t>hoặc</a:t>
            </a:r>
            <a:r>
              <a:rPr lang="en-US" sz="3200" dirty="0" smtClean="0"/>
              <a:t> </a:t>
            </a:r>
            <a:r>
              <a:rPr lang="en-US" sz="3200" dirty="0" err="1" smtClean="0"/>
              <a:t>vượt</a:t>
            </a:r>
            <a:r>
              <a:rPr lang="en-US" sz="3200" dirty="0" smtClean="0"/>
              <a:t> </a:t>
            </a:r>
            <a:r>
              <a:rPr lang="en-US" sz="3200" dirty="0" err="1" smtClean="0"/>
              <a:t>kế</a:t>
            </a:r>
            <a:r>
              <a:rPr lang="en-US" sz="3200" dirty="0" smtClean="0"/>
              <a:t> </a:t>
            </a:r>
            <a:r>
              <a:rPr lang="en-US" sz="3200" dirty="0" err="1" smtClean="0"/>
              <a:t>hoạch</a:t>
            </a:r>
            <a:r>
              <a:rPr lang="en-US" sz="3200" dirty="0" smtClean="0"/>
              <a:t> </a:t>
            </a:r>
            <a:r>
              <a:rPr lang="en-US" sz="3200" dirty="0" err="1" smtClean="0"/>
              <a:t>để</a:t>
            </a:r>
            <a:r>
              <a:rPr lang="en-US" sz="3200" dirty="0" smtClean="0"/>
              <a:t> </a:t>
            </a:r>
            <a:r>
              <a:rPr lang="en-US" sz="3200" dirty="0" err="1" smtClean="0"/>
              <a:t>được</a:t>
            </a:r>
            <a:r>
              <a:rPr lang="en-US" sz="3200" dirty="0" smtClean="0"/>
              <a:t> </a:t>
            </a:r>
            <a:r>
              <a:rPr lang="en-US" sz="3200" dirty="0" err="1" smtClean="0"/>
              <a:t>xét</a:t>
            </a:r>
            <a:r>
              <a:rPr lang="en-US" sz="3200" dirty="0" smtClean="0"/>
              <a:t> </a:t>
            </a:r>
            <a:r>
              <a:rPr lang="en-US" sz="3200" dirty="0" err="1" smtClean="0"/>
              <a:t>khen</a:t>
            </a:r>
            <a:r>
              <a:rPr lang="en-US" sz="3200" dirty="0" smtClean="0"/>
              <a:t> </a:t>
            </a:r>
            <a:r>
              <a:rPr lang="en-US" sz="3200" dirty="0" err="1" smtClean="0"/>
              <a:t>thưởng</a:t>
            </a:r>
            <a:r>
              <a:rPr lang="en-US" sz="3200" dirty="0" smtClean="0"/>
              <a:t> </a:t>
            </a:r>
            <a:r>
              <a:rPr lang="en-US" sz="3200" dirty="0" err="1" smtClean="0"/>
              <a:t>về</a:t>
            </a:r>
            <a:r>
              <a:rPr lang="en-US" sz="3200" dirty="0" smtClean="0"/>
              <a:t> </a:t>
            </a:r>
            <a:r>
              <a:rPr lang="en-US" sz="3200" dirty="0" err="1" smtClean="0"/>
              <a:t>nộp</a:t>
            </a:r>
            <a:r>
              <a:rPr lang="en-US" sz="3200" dirty="0" smtClean="0"/>
              <a:t> NSNN </a:t>
            </a:r>
            <a:r>
              <a:rPr lang="en-US" sz="3200" dirty="0" err="1" smtClean="0"/>
              <a:t>trong</a:t>
            </a:r>
            <a:r>
              <a:rPr lang="en-US" sz="3200" dirty="0" smtClean="0"/>
              <a:t> </a:t>
            </a:r>
            <a:r>
              <a:rPr lang="en-US" sz="3200" dirty="0" err="1" smtClean="0"/>
              <a:t>năm</a:t>
            </a:r>
            <a:r>
              <a:rPr lang="en-US" sz="3200" dirty="0" smtClean="0"/>
              <a:t>.  </a:t>
            </a:r>
          </a:p>
          <a:p>
            <a:pPr algn="just"/>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1752600"/>
            <a:ext cx="8153400" cy="4876800"/>
          </a:xfrm>
        </p:spPr>
        <p:txBody>
          <a:bodyPr>
            <a:noAutofit/>
          </a:bodyPr>
          <a:lstStyle/>
          <a:p>
            <a:pPr algn="just"/>
            <a:r>
              <a:rPr lang="en-US" sz="4000" b="1" dirty="0" err="1" smtClean="0"/>
              <a:t>Thứ</a:t>
            </a:r>
            <a:r>
              <a:rPr lang="en-US" sz="4000" b="1" dirty="0" smtClean="0"/>
              <a:t> </a:t>
            </a:r>
            <a:r>
              <a:rPr lang="en-US" sz="4000" b="1" dirty="0" err="1" smtClean="0"/>
              <a:t>năm</a:t>
            </a:r>
            <a:r>
              <a:rPr lang="en-US" sz="4000" b="1" dirty="0" smtClean="0"/>
              <a:t>,</a:t>
            </a:r>
            <a:r>
              <a:rPr lang="en-US" sz="4000" dirty="0" smtClean="0"/>
              <a:t> </a:t>
            </a:r>
            <a:r>
              <a:rPr lang="en-US" sz="4000" dirty="0" err="1" smtClean="0"/>
              <a:t>chưa</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việc</a:t>
            </a:r>
            <a:r>
              <a:rPr lang="en-US" sz="4000" dirty="0" smtClean="0"/>
              <a:t> </a:t>
            </a:r>
            <a:r>
              <a:rPr lang="en-US" sz="4000" dirty="0" err="1" smtClean="0"/>
              <a:t>đối</a:t>
            </a:r>
            <a:r>
              <a:rPr lang="en-US" sz="4000" dirty="0" smtClean="0"/>
              <a:t> </a:t>
            </a:r>
            <a:r>
              <a:rPr lang="en-US" sz="4000" dirty="0" err="1" smtClean="0"/>
              <a:t>chiếu</a:t>
            </a:r>
            <a:r>
              <a:rPr lang="en-US" sz="4000" dirty="0" smtClean="0"/>
              <a:t> </a:t>
            </a:r>
            <a:r>
              <a:rPr lang="en-US" sz="4000" dirty="0" err="1" smtClean="0"/>
              <a:t>số</a:t>
            </a:r>
            <a:r>
              <a:rPr lang="en-US" sz="4000" dirty="0" smtClean="0"/>
              <a:t> </a:t>
            </a:r>
            <a:r>
              <a:rPr lang="en-US" sz="4000" dirty="0" err="1" smtClean="0"/>
              <a:t>liệu</a:t>
            </a:r>
            <a:r>
              <a:rPr lang="en-US" sz="4000" dirty="0" smtClean="0"/>
              <a:t> </a:t>
            </a:r>
            <a:r>
              <a:rPr lang="en-US" sz="4000" dirty="0" err="1" smtClean="0"/>
              <a:t>báo</a:t>
            </a:r>
            <a:r>
              <a:rPr lang="en-US" sz="4000" dirty="0" smtClean="0"/>
              <a:t> </a:t>
            </a:r>
            <a:r>
              <a:rPr lang="en-US" sz="4000" dirty="0" err="1" smtClean="0"/>
              <a:t>cáo</a:t>
            </a:r>
            <a:r>
              <a:rPr lang="en-US" sz="4000" dirty="0" smtClean="0"/>
              <a:t> </a:t>
            </a:r>
            <a:r>
              <a:rPr lang="en-US" sz="4000" dirty="0" err="1" smtClean="0"/>
              <a:t>từ</a:t>
            </a:r>
            <a:r>
              <a:rPr lang="en-US" sz="4000" dirty="0" smtClean="0"/>
              <a:t> </a:t>
            </a:r>
            <a:r>
              <a:rPr lang="en-US" sz="4000" dirty="0" err="1" smtClean="0"/>
              <a:t>hồ</a:t>
            </a:r>
            <a:r>
              <a:rPr lang="en-US" sz="4000" dirty="0" smtClean="0"/>
              <a:t> </a:t>
            </a:r>
            <a:r>
              <a:rPr lang="en-US" sz="4000" dirty="0" err="1" smtClean="0"/>
              <a:t>sơ</a:t>
            </a:r>
            <a:r>
              <a:rPr lang="en-US" sz="4000" dirty="0" smtClean="0"/>
              <a:t> </a:t>
            </a:r>
            <a:r>
              <a:rPr lang="en-US" sz="4000" dirty="0" err="1" smtClean="0"/>
              <a:t>gốc</a:t>
            </a:r>
            <a:r>
              <a:rPr lang="en-US" sz="4000" dirty="0" smtClean="0"/>
              <a:t> </a:t>
            </a:r>
            <a:r>
              <a:rPr lang="en-US" sz="4000" dirty="0" err="1" smtClean="0"/>
              <a:t>của</a:t>
            </a:r>
            <a:r>
              <a:rPr lang="en-US" sz="4000" dirty="0" smtClean="0"/>
              <a:t> </a:t>
            </a:r>
            <a:r>
              <a:rPr lang="en-US" sz="4000" dirty="0" err="1" smtClean="0"/>
              <a:t>các</a:t>
            </a:r>
            <a:r>
              <a:rPr lang="en-US" sz="4000" dirty="0" smtClean="0"/>
              <a:t> </a:t>
            </a:r>
            <a:r>
              <a:rPr lang="en-US" sz="4000" dirty="0" err="1" smtClean="0"/>
              <a:t>ngành</a:t>
            </a:r>
            <a:r>
              <a:rPr lang="en-US" sz="4000" dirty="0" smtClean="0"/>
              <a:t>, </a:t>
            </a:r>
            <a:r>
              <a:rPr lang="en-US" sz="4000" dirty="0" err="1" smtClean="0"/>
              <a:t>địa</a:t>
            </a:r>
            <a:r>
              <a:rPr lang="en-US" sz="4000" dirty="0" smtClean="0"/>
              <a:t> </a:t>
            </a:r>
            <a:r>
              <a:rPr lang="en-US" sz="4000" dirty="0" err="1" smtClean="0"/>
              <a:t>phương</a:t>
            </a:r>
            <a:r>
              <a:rPr lang="en-US" sz="4000" dirty="0" smtClean="0"/>
              <a:t>, </a:t>
            </a:r>
            <a:r>
              <a:rPr lang="en-US" sz="4000" dirty="0" err="1" smtClean="0"/>
              <a:t>đơn</a:t>
            </a:r>
            <a:r>
              <a:rPr lang="en-US" sz="4000" dirty="0" smtClean="0"/>
              <a:t> </a:t>
            </a:r>
            <a:r>
              <a:rPr lang="en-US" sz="4000" dirty="0" err="1" smtClean="0"/>
              <a:t>vị</a:t>
            </a:r>
            <a:r>
              <a:rPr lang="en-US" sz="4000" dirty="0" smtClean="0"/>
              <a:t> </a:t>
            </a:r>
            <a:r>
              <a:rPr lang="en-US" sz="4000" dirty="0" err="1" smtClean="0"/>
              <a:t>và</a:t>
            </a:r>
            <a:r>
              <a:rPr lang="en-US" sz="4000" dirty="0" smtClean="0"/>
              <a:t> </a:t>
            </a:r>
            <a:r>
              <a:rPr lang="en-US" sz="4000" dirty="0" err="1" smtClean="0"/>
              <a:t>số</a:t>
            </a:r>
            <a:r>
              <a:rPr lang="en-US" sz="4000" dirty="0" smtClean="0"/>
              <a:t> </a:t>
            </a:r>
            <a:r>
              <a:rPr lang="en-US" sz="4000" dirty="0" err="1" smtClean="0"/>
              <a:t>liệu</a:t>
            </a:r>
            <a:r>
              <a:rPr lang="en-US" sz="4000" dirty="0" smtClean="0"/>
              <a:t> </a:t>
            </a:r>
            <a:r>
              <a:rPr lang="en-US" sz="4000" dirty="0" err="1" smtClean="0"/>
              <a:t>được</a:t>
            </a:r>
            <a:r>
              <a:rPr lang="en-US" sz="4000" dirty="0" smtClean="0"/>
              <a:t> </a:t>
            </a:r>
            <a:r>
              <a:rPr lang="en-US" sz="4000" dirty="0" err="1" smtClean="0"/>
              <a:t>các</a:t>
            </a:r>
            <a:r>
              <a:rPr lang="en-US" sz="4000" dirty="0" smtClean="0"/>
              <a:t> </a:t>
            </a:r>
            <a:r>
              <a:rPr lang="en-US" sz="4000" dirty="0" err="1" smtClean="0"/>
              <a:t>cơ</a:t>
            </a:r>
            <a:r>
              <a:rPr lang="en-US" sz="4000" dirty="0" smtClean="0"/>
              <a:t> </a:t>
            </a:r>
            <a:r>
              <a:rPr lang="en-US" sz="4000" dirty="0" err="1" smtClean="0"/>
              <a:t>quan</a:t>
            </a:r>
            <a:r>
              <a:rPr lang="en-US" sz="4000" dirty="0" smtClean="0"/>
              <a:t> </a:t>
            </a:r>
            <a:r>
              <a:rPr lang="en-US" sz="4000" dirty="0" err="1" smtClean="0"/>
              <a:t>thanh</a:t>
            </a:r>
            <a:r>
              <a:rPr lang="en-US" sz="4000" dirty="0" smtClean="0"/>
              <a:t> </a:t>
            </a:r>
            <a:r>
              <a:rPr lang="en-US" sz="4000" dirty="0" err="1" smtClean="0"/>
              <a:t>tra</a:t>
            </a:r>
            <a:r>
              <a:rPr lang="en-US" sz="4000" dirty="0" smtClean="0"/>
              <a:t>, </a:t>
            </a:r>
            <a:r>
              <a:rPr lang="en-US" sz="4000" dirty="0" err="1" smtClean="0"/>
              <a:t>kiểm</a:t>
            </a:r>
            <a:r>
              <a:rPr lang="en-US" sz="4000" dirty="0" smtClean="0"/>
              <a:t> </a:t>
            </a:r>
            <a:r>
              <a:rPr lang="en-US" sz="4000" dirty="0" err="1" smtClean="0"/>
              <a:t>tra</a:t>
            </a:r>
            <a:r>
              <a:rPr lang="en-US" sz="4000" dirty="0" smtClean="0"/>
              <a:t>, </a:t>
            </a:r>
            <a:r>
              <a:rPr lang="en-US" sz="4000" dirty="0" err="1" smtClean="0"/>
              <a:t>kiểm</a:t>
            </a:r>
            <a:r>
              <a:rPr lang="en-US" sz="4000" dirty="0" smtClean="0"/>
              <a:t> </a:t>
            </a:r>
            <a:r>
              <a:rPr lang="en-US" sz="4000" dirty="0" err="1" smtClean="0"/>
              <a:t>toán</a:t>
            </a:r>
            <a:r>
              <a:rPr lang="en-US" sz="4000" dirty="0" smtClean="0"/>
              <a:t> </a:t>
            </a:r>
            <a:r>
              <a:rPr lang="en-US" sz="4000" dirty="0" err="1" smtClean="0"/>
              <a:t>nhà</a:t>
            </a:r>
            <a:r>
              <a:rPr lang="en-US" sz="4000" dirty="0" smtClean="0"/>
              <a:t> </a:t>
            </a:r>
            <a:r>
              <a:rPr lang="en-US" sz="4000" dirty="0" err="1" smtClean="0"/>
              <a:t>nước</a:t>
            </a:r>
            <a:r>
              <a:rPr lang="en-US" sz="4000" dirty="0" smtClean="0"/>
              <a:t> </a:t>
            </a:r>
            <a:r>
              <a:rPr lang="en-US" sz="4000" dirty="0" err="1" smtClean="0"/>
              <a:t>xác</a:t>
            </a:r>
            <a:r>
              <a:rPr lang="en-US" sz="4000" dirty="0" smtClean="0"/>
              <a:t> </a:t>
            </a:r>
            <a:r>
              <a:rPr lang="en-US" sz="4000" dirty="0" err="1" smtClean="0"/>
              <a:t>định</a:t>
            </a:r>
            <a:r>
              <a:rPr lang="en-US" sz="4000" dirty="0" smtClean="0"/>
              <a:t>.</a:t>
            </a:r>
          </a:p>
          <a:p>
            <a:pPr algn="just"/>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457200" y="1295400"/>
            <a:ext cx="8077200" cy="5178552"/>
          </a:xfrm>
        </p:spPr>
        <p:txBody>
          <a:bodyPr/>
          <a:lstStyle/>
          <a:p>
            <a:r>
              <a:rPr lang="en-US" sz="2800" dirty="0" smtClean="0"/>
              <a:t>5. </a:t>
            </a:r>
            <a:r>
              <a:rPr lang="en-US" sz="2800" b="1" dirty="0" smtClean="0"/>
              <a:t>So </a:t>
            </a:r>
            <a:r>
              <a:rPr lang="en-US" sz="2800" b="1" dirty="0" err="1" smtClean="0"/>
              <a:t>sánh</a:t>
            </a:r>
            <a:r>
              <a:rPr lang="en-US" sz="2800" b="1" dirty="0" smtClean="0"/>
              <a:t> </a:t>
            </a:r>
            <a:r>
              <a:rPr lang="en-US" sz="2800" b="1" dirty="0" err="1" smtClean="0"/>
              <a:t>sản</a:t>
            </a:r>
            <a:r>
              <a:rPr lang="en-US" sz="2800" b="1" dirty="0" smtClean="0"/>
              <a:t> </a:t>
            </a:r>
            <a:r>
              <a:rPr lang="en-US" sz="2800" b="1" dirty="0" err="1" smtClean="0"/>
              <a:t>lượng</a:t>
            </a:r>
            <a:r>
              <a:rPr lang="en-US" sz="2800" b="1" dirty="0" smtClean="0"/>
              <a:t> </a:t>
            </a:r>
            <a:r>
              <a:rPr lang="en-US" sz="2800" b="1" dirty="0" err="1" smtClean="0"/>
              <a:t>khai</a:t>
            </a:r>
            <a:r>
              <a:rPr lang="en-US" sz="2800" b="1" dirty="0" smtClean="0"/>
              <a:t> </a:t>
            </a:r>
            <a:r>
              <a:rPr lang="en-US" sz="2800" b="1" dirty="0" err="1" smtClean="0"/>
              <a:t>thác</a:t>
            </a:r>
            <a:r>
              <a:rPr lang="en-US" sz="2800" b="1" dirty="0" smtClean="0"/>
              <a:t> </a:t>
            </a:r>
            <a:r>
              <a:rPr lang="en-US" sz="2800" b="1" dirty="0" err="1" smtClean="0"/>
              <a:t>thực</a:t>
            </a:r>
            <a:r>
              <a:rPr lang="en-US" sz="2800" b="1" dirty="0" smtClean="0"/>
              <a:t> </a:t>
            </a:r>
            <a:r>
              <a:rPr lang="en-US" sz="2800" b="1" dirty="0" err="1" smtClean="0"/>
              <a:t>tế</a:t>
            </a:r>
            <a:r>
              <a:rPr lang="en-US" sz="2800" b="1" dirty="0" smtClean="0"/>
              <a:t> </a:t>
            </a:r>
            <a:r>
              <a:rPr lang="en-US" sz="2800" b="1" dirty="0" err="1" smtClean="0"/>
              <a:t>từ</a:t>
            </a:r>
            <a:r>
              <a:rPr lang="en-US" sz="2800" b="1" dirty="0" smtClean="0"/>
              <a:t> </a:t>
            </a:r>
            <a:r>
              <a:rPr lang="en-US" sz="2800" b="1" dirty="0" err="1" smtClean="0"/>
              <a:t>doanh</a:t>
            </a:r>
            <a:r>
              <a:rPr lang="en-US" sz="2800" b="1" dirty="0" smtClean="0"/>
              <a:t> </a:t>
            </a:r>
            <a:r>
              <a:rPr lang="en-US" sz="2800" b="1" dirty="0" err="1" smtClean="0"/>
              <a:t>nghiệp</a:t>
            </a:r>
            <a:r>
              <a:rPr lang="en-US" sz="2800" b="1" dirty="0" smtClean="0"/>
              <a:t> - </a:t>
            </a:r>
            <a:r>
              <a:rPr lang="en-US" sz="2800" b="1" dirty="0" err="1" smtClean="0"/>
              <a:t>kết</a:t>
            </a:r>
            <a:r>
              <a:rPr lang="en-US" sz="2800" b="1" dirty="0" smtClean="0"/>
              <a:t> </a:t>
            </a:r>
            <a:r>
              <a:rPr lang="en-US" sz="2800" b="1" dirty="0" err="1" smtClean="0"/>
              <a:t>quả</a:t>
            </a:r>
            <a:r>
              <a:rPr lang="en-US" sz="2800" b="1" dirty="0" smtClean="0"/>
              <a:t> </a:t>
            </a:r>
            <a:r>
              <a:rPr lang="en-US" sz="2800" b="1" dirty="0" err="1" smtClean="0"/>
              <a:t>thu</a:t>
            </a:r>
            <a:r>
              <a:rPr lang="en-US" sz="2800" b="1" dirty="0" smtClean="0"/>
              <a:t>/</a:t>
            </a:r>
            <a:r>
              <a:rPr lang="en-US" sz="2800" b="1" dirty="0" err="1" smtClean="0"/>
              <a:t>nộp</a:t>
            </a:r>
            <a:r>
              <a:rPr lang="en-US" sz="2800" b="1" dirty="0" smtClean="0"/>
              <a:t> </a:t>
            </a:r>
            <a:r>
              <a:rPr lang="en-US" sz="2800" b="1" dirty="0" err="1" smtClean="0"/>
              <a:t>ngân</a:t>
            </a:r>
            <a:r>
              <a:rPr lang="en-US" sz="2800" b="1" dirty="0" smtClean="0"/>
              <a:t> </a:t>
            </a:r>
            <a:r>
              <a:rPr lang="en-US" sz="2800" b="1" dirty="0" err="1" smtClean="0"/>
              <a:t>sách</a:t>
            </a:r>
            <a:r>
              <a:rPr lang="en-US" sz="2800" b="1" dirty="0" smtClean="0"/>
              <a:t> </a:t>
            </a:r>
            <a:r>
              <a:rPr lang="en-US" sz="2800" b="1" dirty="0" err="1" smtClean="0"/>
              <a:t>từ</a:t>
            </a:r>
            <a:r>
              <a:rPr lang="en-US" sz="2800" b="1" dirty="0" smtClean="0"/>
              <a:t> </a:t>
            </a:r>
            <a:r>
              <a:rPr lang="en-US" sz="2800" b="1" dirty="0" err="1" smtClean="0"/>
              <a:t>Sở</a:t>
            </a:r>
            <a:r>
              <a:rPr lang="en-US" sz="2800" b="1" dirty="0" smtClean="0"/>
              <a:t> TN&amp;MT </a:t>
            </a:r>
            <a:r>
              <a:rPr lang="en-US" sz="2800" b="1" dirty="0" err="1" smtClean="0"/>
              <a:t>và</a:t>
            </a:r>
            <a:r>
              <a:rPr lang="en-US" sz="2800" b="1" dirty="0" smtClean="0"/>
              <a:t> </a:t>
            </a:r>
            <a:r>
              <a:rPr lang="en-US" sz="2800" b="1" dirty="0" err="1" smtClean="0"/>
              <a:t>doanh</a:t>
            </a:r>
            <a:r>
              <a:rPr lang="en-US" sz="2800" b="1" dirty="0" smtClean="0"/>
              <a:t> </a:t>
            </a:r>
            <a:r>
              <a:rPr lang="en-US" sz="2800" b="1" dirty="0" err="1" smtClean="0"/>
              <a:t>nghiệp</a:t>
            </a:r>
            <a:endParaRPr lang="en-US" sz="2800" b="1" dirty="0" smtClean="0"/>
          </a:p>
          <a:p>
            <a:pPr algn="just"/>
            <a:r>
              <a:rPr lang="en-US" sz="2800" dirty="0" err="1" smtClean="0"/>
              <a:t>Sản</a:t>
            </a:r>
            <a:r>
              <a:rPr lang="en-US" sz="2800" dirty="0" smtClean="0"/>
              <a:t> </a:t>
            </a:r>
            <a:r>
              <a:rPr lang="en-US" sz="2800" dirty="0" err="1" smtClean="0"/>
              <a:t>lượng</a:t>
            </a:r>
            <a:r>
              <a:rPr lang="en-US" sz="2800" dirty="0" smtClean="0"/>
              <a:t> </a:t>
            </a:r>
            <a:r>
              <a:rPr lang="en-US" sz="2800" dirty="0" err="1" smtClean="0"/>
              <a:t>khai</a:t>
            </a:r>
            <a:r>
              <a:rPr lang="en-US" sz="2800" dirty="0" smtClean="0"/>
              <a:t> </a:t>
            </a:r>
            <a:r>
              <a:rPr lang="en-US" sz="2800" dirty="0" err="1" smtClean="0"/>
              <a:t>thác</a:t>
            </a:r>
            <a:r>
              <a:rPr lang="en-US" sz="2800" dirty="0" smtClean="0"/>
              <a:t> </a:t>
            </a:r>
            <a:r>
              <a:rPr lang="en-US" sz="2800" dirty="0" err="1" smtClean="0"/>
              <a:t>thực</a:t>
            </a:r>
            <a:r>
              <a:rPr lang="en-US" sz="2800" dirty="0" smtClean="0"/>
              <a:t> </a:t>
            </a:r>
            <a:r>
              <a:rPr lang="en-US" sz="2800" dirty="0" err="1" smtClean="0"/>
              <a:t>tế</a:t>
            </a:r>
            <a:r>
              <a:rPr lang="en-US" sz="2800" dirty="0" smtClean="0"/>
              <a:t> </a:t>
            </a:r>
            <a:r>
              <a:rPr lang="en-US" sz="2800" dirty="0" err="1" smtClean="0"/>
              <a:t>từ</a:t>
            </a:r>
            <a:r>
              <a:rPr lang="en-US" sz="2800" dirty="0" smtClean="0"/>
              <a:t> </a:t>
            </a:r>
            <a:r>
              <a:rPr lang="en-US" sz="2800" dirty="0" err="1" smtClean="0"/>
              <a:t>doanh</a:t>
            </a:r>
            <a:r>
              <a:rPr lang="en-US" sz="2800" dirty="0" smtClean="0"/>
              <a:t> </a:t>
            </a:r>
            <a:r>
              <a:rPr lang="en-US" sz="2800" dirty="0" err="1" smtClean="0"/>
              <a:t>nghiệp</a:t>
            </a:r>
            <a:r>
              <a:rPr lang="en-US" sz="2800" dirty="0" smtClean="0"/>
              <a:t> - </a:t>
            </a:r>
            <a:r>
              <a:rPr lang="en-US" sz="2800" dirty="0" err="1" smtClean="0"/>
              <a:t>kết</a:t>
            </a:r>
            <a:r>
              <a:rPr lang="en-US" sz="2800" dirty="0" smtClean="0"/>
              <a:t> </a:t>
            </a:r>
            <a:r>
              <a:rPr lang="en-US" sz="2800" dirty="0" err="1" smtClean="0"/>
              <a:t>quả</a:t>
            </a:r>
            <a:r>
              <a:rPr lang="en-US" sz="2800" dirty="0" smtClean="0"/>
              <a:t> </a:t>
            </a:r>
            <a:r>
              <a:rPr lang="en-US" sz="2800" dirty="0" err="1" smtClean="0"/>
              <a:t>thu</a:t>
            </a:r>
            <a:r>
              <a:rPr lang="en-US" sz="2800" dirty="0" smtClean="0"/>
              <a:t>/</a:t>
            </a:r>
            <a:r>
              <a:rPr lang="en-US" sz="2800" dirty="0" err="1" smtClean="0"/>
              <a:t>nộp</a:t>
            </a:r>
            <a:r>
              <a:rPr lang="en-US" sz="2800" dirty="0" smtClean="0"/>
              <a:t> </a:t>
            </a:r>
            <a:r>
              <a:rPr lang="en-US" sz="2800" dirty="0" err="1" smtClean="0"/>
              <a:t>ngân</a:t>
            </a:r>
            <a:r>
              <a:rPr lang="en-US" sz="2800" dirty="0" smtClean="0"/>
              <a:t> </a:t>
            </a:r>
            <a:r>
              <a:rPr lang="en-US" sz="2800" dirty="0" err="1" smtClean="0"/>
              <a:t>sách</a:t>
            </a:r>
            <a:r>
              <a:rPr lang="en-US" sz="2800" dirty="0" smtClean="0"/>
              <a:t> </a:t>
            </a:r>
            <a:r>
              <a:rPr lang="en-US" sz="2800" dirty="0" err="1" smtClean="0"/>
              <a:t>từ</a:t>
            </a:r>
            <a:r>
              <a:rPr lang="en-US" sz="2800" dirty="0" smtClean="0"/>
              <a:t> </a:t>
            </a:r>
            <a:r>
              <a:rPr lang="en-US" sz="2800" dirty="0" err="1" smtClean="0"/>
              <a:t>báo</a:t>
            </a:r>
            <a:r>
              <a:rPr lang="en-US" sz="2800" dirty="0" smtClean="0"/>
              <a:t> </a:t>
            </a:r>
            <a:r>
              <a:rPr lang="en-US" sz="2800" dirty="0" err="1" smtClean="0"/>
              <a:t>cáo</a:t>
            </a:r>
            <a:r>
              <a:rPr lang="en-US" sz="2800" dirty="0" smtClean="0"/>
              <a:t> </a:t>
            </a:r>
            <a:r>
              <a:rPr lang="en-US" sz="2800" dirty="0" err="1" smtClean="0"/>
              <a:t>của</a:t>
            </a:r>
            <a:r>
              <a:rPr lang="en-US" sz="2800" dirty="0" smtClean="0"/>
              <a:t> </a:t>
            </a:r>
            <a:r>
              <a:rPr lang="en-US" sz="2800" dirty="0" err="1" smtClean="0"/>
              <a:t>Sở</a:t>
            </a:r>
            <a:r>
              <a:rPr lang="en-US" sz="2800" dirty="0" smtClean="0"/>
              <a:t> TN&amp;MT </a:t>
            </a:r>
            <a:r>
              <a:rPr lang="en-US" sz="2800" dirty="0" err="1" smtClean="0"/>
              <a:t>và</a:t>
            </a:r>
            <a:r>
              <a:rPr lang="en-US" sz="2800" dirty="0" smtClean="0"/>
              <a:t> </a:t>
            </a:r>
            <a:r>
              <a:rPr lang="en-US" sz="2800" dirty="0" err="1" smtClean="0"/>
              <a:t>doanh</a:t>
            </a:r>
            <a:r>
              <a:rPr lang="en-US" sz="2800" dirty="0" smtClean="0"/>
              <a:t> </a:t>
            </a:r>
            <a:r>
              <a:rPr lang="en-US" sz="2800" dirty="0" err="1" smtClean="0"/>
              <a:t>nghiệp</a:t>
            </a:r>
            <a:r>
              <a:rPr lang="en-US" sz="2800" dirty="0" smtClean="0"/>
              <a:t> </a:t>
            </a:r>
            <a:r>
              <a:rPr lang="en-US" sz="2800" dirty="0" err="1" smtClean="0"/>
              <a:t>có</a:t>
            </a:r>
            <a:r>
              <a:rPr lang="en-US" sz="2800" dirty="0" smtClean="0"/>
              <a:t> </a:t>
            </a:r>
            <a:r>
              <a:rPr lang="en-US" sz="2800" dirty="0" err="1" smtClean="0"/>
              <a:t>sự</a:t>
            </a:r>
            <a:r>
              <a:rPr lang="en-US" sz="2800" dirty="0" smtClean="0"/>
              <a:t> </a:t>
            </a:r>
            <a:r>
              <a:rPr lang="en-US" sz="2800" dirty="0" err="1" smtClean="0"/>
              <a:t>trùng</a:t>
            </a:r>
            <a:r>
              <a:rPr lang="en-US" sz="2800" dirty="0" smtClean="0"/>
              <a:t> </a:t>
            </a:r>
            <a:r>
              <a:rPr lang="en-US" sz="2800" dirty="0" err="1" smtClean="0"/>
              <a:t>khớp</a:t>
            </a:r>
            <a:r>
              <a:rPr lang="en-US" sz="2800" dirty="0" smtClean="0"/>
              <a:t> </a:t>
            </a:r>
            <a:r>
              <a:rPr lang="en-US" sz="2800" dirty="0" err="1" smtClean="0"/>
              <a:t>nhau</a:t>
            </a:r>
            <a:r>
              <a:rPr lang="en-US" sz="2800" dirty="0" smtClean="0"/>
              <a:t>, </a:t>
            </a:r>
            <a:r>
              <a:rPr lang="en-US" sz="2800" dirty="0" err="1" smtClean="0"/>
              <a:t>số</a:t>
            </a:r>
            <a:r>
              <a:rPr lang="en-US" sz="2800" dirty="0" smtClean="0"/>
              <a:t> </a:t>
            </a:r>
            <a:r>
              <a:rPr lang="en-US" sz="2800" dirty="0" err="1" smtClean="0"/>
              <a:t>chênh</a:t>
            </a:r>
            <a:r>
              <a:rPr lang="en-US" sz="2800" dirty="0" smtClean="0"/>
              <a:t> </a:t>
            </a:r>
            <a:r>
              <a:rPr lang="en-US" sz="2800" dirty="0" err="1" smtClean="0"/>
              <a:t>lệch</a:t>
            </a:r>
            <a:r>
              <a:rPr lang="en-US" sz="2800" dirty="0" smtClean="0"/>
              <a:t> </a:t>
            </a:r>
            <a:r>
              <a:rPr lang="en-US" sz="2800" dirty="0" err="1" smtClean="0"/>
              <a:t>được</a:t>
            </a:r>
            <a:r>
              <a:rPr lang="en-US" sz="2800" dirty="0" smtClean="0"/>
              <a:t> </a:t>
            </a:r>
            <a:r>
              <a:rPr lang="en-US" sz="2800" dirty="0" err="1" smtClean="0"/>
              <a:t>xác</a:t>
            </a:r>
            <a:r>
              <a:rPr lang="en-US" sz="2800" dirty="0" smtClean="0"/>
              <a:t> </a:t>
            </a:r>
            <a:r>
              <a:rPr lang="en-US" sz="2800" dirty="0" err="1" smtClean="0"/>
              <a:t>định</a:t>
            </a:r>
            <a:r>
              <a:rPr lang="en-US" sz="2800" dirty="0" smtClean="0"/>
              <a:t> do </a:t>
            </a:r>
            <a:r>
              <a:rPr lang="en-US" sz="2800" dirty="0" err="1" smtClean="0"/>
              <a:t>thời</a:t>
            </a:r>
            <a:r>
              <a:rPr lang="en-US" sz="2800" dirty="0" smtClean="0"/>
              <a:t> </a:t>
            </a:r>
            <a:r>
              <a:rPr lang="en-US" sz="2800" dirty="0" err="1" smtClean="0"/>
              <a:t>điểm</a:t>
            </a:r>
            <a:r>
              <a:rPr lang="en-US" sz="2800" dirty="0" smtClean="0"/>
              <a:t> </a:t>
            </a:r>
            <a:r>
              <a:rPr lang="en-US" sz="2800" dirty="0" err="1" smtClean="0"/>
              <a:t>báo</a:t>
            </a:r>
            <a:r>
              <a:rPr lang="en-US" sz="2800" dirty="0" smtClean="0"/>
              <a:t> </a:t>
            </a:r>
            <a:r>
              <a:rPr lang="en-US" sz="2800" dirty="0" err="1" smtClean="0"/>
              <a:t>cáo</a:t>
            </a:r>
            <a:r>
              <a:rPr lang="en-US" sz="2800" dirty="0" smtClean="0"/>
              <a:t>.</a:t>
            </a:r>
          </a:p>
          <a:p>
            <a:pPr algn="just"/>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2800" dirty="0" smtClean="0"/>
              <a:t>6. </a:t>
            </a:r>
            <a:r>
              <a:rPr lang="en-US" sz="2800" b="1" dirty="0" err="1" smtClean="0"/>
              <a:t>Phân</a:t>
            </a:r>
            <a:r>
              <a:rPr lang="en-US" sz="2800" b="1" dirty="0" smtClean="0"/>
              <a:t> </a:t>
            </a:r>
            <a:r>
              <a:rPr lang="en-US" sz="2800" b="1" dirty="0" err="1" smtClean="0"/>
              <a:t>bổ</a:t>
            </a:r>
            <a:r>
              <a:rPr lang="en-US" sz="2800" b="1" dirty="0" smtClean="0"/>
              <a:t> </a:t>
            </a:r>
            <a:r>
              <a:rPr lang="en-US" sz="2800" b="1" dirty="0" err="1" smtClean="0"/>
              <a:t>nguồn</a:t>
            </a:r>
            <a:r>
              <a:rPr lang="en-US" sz="2800" b="1" dirty="0" smtClean="0"/>
              <a:t> </a:t>
            </a:r>
            <a:r>
              <a:rPr lang="en-US" sz="2800" b="1" dirty="0" err="1" smtClean="0"/>
              <a:t>thu</a:t>
            </a:r>
            <a:r>
              <a:rPr lang="en-US" sz="2800" b="1" dirty="0" smtClean="0"/>
              <a:t> </a:t>
            </a:r>
            <a:r>
              <a:rPr lang="en-US" sz="2800" b="1" dirty="0" err="1" smtClean="0"/>
              <a:t>từ</a:t>
            </a:r>
            <a:r>
              <a:rPr lang="en-US" sz="2800" b="1" dirty="0" smtClean="0"/>
              <a:t> </a:t>
            </a:r>
            <a:r>
              <a:rPr lang="en-US" sz="2800" b="1" dirty="0" err="1" smtClean="0"/>
              <a:t>phí</a:t>
            </a:r>
            <a:r>
              <a:rPr lang="en-US" sz="2800" b="1" dirty="0" smtClean="0"/>
              <a:t> </a:t>
            </a:r>
            <a:r>
              <a:rPr lang="en-US" sz="2800" b="1" dirty="0" err="1" smtClean="0"/>
              <a:t>Bảo</a:t>
            </a:r>
            <a:r>
              <a:rPr lang="en-US" sz="2800" b="1" dirty="0" smtClean="0"/>
              <a:t> </a:t>
            </a:r>
            <a:r>
              <a:rPr lang="en-US" sz="2800" b="1" dirty="0" err="1" smtClean="0"/>
              <a:t>vệ</a:t>
            </a:r>
            <a:r>
              <a:rPr lang="en-US" sz="2800" b="1" dirty="0" smtClean="0"/>
              <a:t> </a:t>
            </a:r>
            <a:r>
              <a:rPr lang="en-US" sz="2800" b="1" dirty="0" err="1" smtClean="0"/>
              <a:t>môi</a:t>
            </a:r>
            <a:r>
              <a:rPr lang="en-US" sz="2800" b="1" dirty="0" smtClean="0"/>
              <a:t> </a:t>
            </a:r>
            <a:r>
              <a:rPr lang="en-US" sz="2800" b="1" dirty="0" err="1" smtClean="0"/>
              <a:t>trường</a:t>
            </a:r>
            <a:r>
              <a:rPr lang="en-US" sz="2800" b="1" dirty="0" smtClean="0"/>
              <a:t> </a:t>
            </a:r>
            <a:r>
              <a:rPr lang="en-US" sz="2800" b="1" dirty="0" err="1" smtClean="0"/>
              <a:t>khai</a:t>
            </a:r>
            <a:r>
              <a:rPr lang="en-US" sz="2800" b="1" dirty="0" smtClean="0"/>
              <a:t> </a:t>
            </a:r>
            <a:r>
              <a:rPr lang="en-US" sz="2800" b="1" dirty="0" err="1" smtClean="0"/>
              <a:t>thác</a:t>
            </a:r>
            <a:r>
              <a:rPr lang="en-US" sz="2800" b="1" dirty="0" smtClean="0"/>
              <a:t> </a:t>
            </a:r>
            <a:r>
              <a:rPr lang="en-US" sz="2800" b="1" dirty="0" err="1" smtClean="0"/>
              <a:t>khoáng</a:t>
            </a:r>
            <a:r>
              <a:rPr lang="en-US" sz="2800" b="1" dirty="0" smtClean="0"/>
              <a:t> </a:t>
            </a:r>
            <a:r>
              <a:rPr lang="en-US" sz="2800" b="1" dirty="0" err="1" smtClean="0"/>
              <a:t>sản</a:t>
            </a:r>
            <a:r>
              <a:rPr lang="en-US" sz="2800" b="1" dirty="0" smtClean="0"/>
              <a:t> </a:t>
            </a:r>
            <a:endParaRPr lang="en-US" sz="2800" dirty="0" smtClean="0"/>
          </a:p>
          <a:p>
            <a:pPr algn="just"/>
            <a:r>
              <a:rPr lang="nl-NL" sz="2800" dirty="0" smtClean="0"/>
              <a:t>Theo số liệu của Sở Tài chính, số thu ngân sách từ phí BVMT khai thác khoáng sản 8.593 triệu đồng (ngân sách tỉnh quản lý thu 6.126 triệu đồng, ngân sách huyện 2.467 triệu đồng). Số liệu của Cục thuế báo cáo là 6.541,437 triệu đồng (Tỉnh quản lý thu 5.933 triệu đồng, huyện quản lý thu 608,437 triệu đồng).</a:t>
            </a:r>
            <a:endParaRPr lang="en-US" sz="2800" dirty="0" smtClean="0"/>
          </a:p>
          <a:p>
            <a:pPr algn="just"/>
            <a:r>
              <a:rPr lang="nl-NL" sz="2800" dirty="0" smtClean="0"/>
              <a:t>Theo số liệu tổng hợp từ các huyện, số thu phí BVMT khai thác khoáng sản các huyện báo cáo là 2.397,082 triệu đồng, chênh lệch 69,918 triệu đồng so với số liệu báo cáo của Sở Tài chính.</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IV. KẾT LUẬN</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r>
              <a:rPr lang="en-US" dirty="0" smtClean="0"/>
              <a:t>1. </a:t>
            </a:r>
            <a:r>
              <a:rPr lang="en-US" b="1" dirty="0" err="1" smtClean="0"/>
              <a:t>Thuận</a:t>
            </a:r>
            <a:r>
              <a:rPr lang="en-US" b="1" dirty="0" smtClean="0"/>
              <a:t> </a:t>
            </a:r>
            <a:r>
              <a:rPr lang="en-US" b="1" dirty="0" err="1" smtClean="0"/>
              <a:t>lợi</a:t>
            </a:r>
            <a:endParaRPr lang="en-US" dirty="0" smtClean="0"/>
          </a:p>
          <a:p>
            <a:pPr algn="just"/>
            <a:r>
              <a:rPr lang="nl-NL" sz="4000" dirty="0" smtClean="0"/>
              <a:t> Nội </a:t>
            </a:r>
            <a:r>
              <a:rPr lang="nl-NL" sz="4000" dirty="0" smtClean="0"/>
              <a:t>dung, quy trình, phương pháp thực hiện khá đơn giản, biểu mẫu dễ hiểu, dễ cung cấp thông </a:t>
            </a:r>
            <a:r>
              <a:rPr lang="nl-NL" sz="4000" dirty="0" smtClean="0"/>
              <a:t>tin.</a:t>
            </a:r>
          </a:p>
          <a:p>
            <a:pPr algn="just"/>
            <a:r>
              <a:rPr lang="nl-NL" sz="4000" dirty="0" smtClean="0"/>
              <a:t> </a:t>
            </a:r>
            <a:r>
              <a:rPr lang="nl-NL" sz="4000" dirty="0" smtClean="0"/>
              <a:t>=&gt; Để tạo điều kiện thuận lơị hơn trong quá trình phân tích báo cáo cần có sự điều chỉnh phù hợp hơn.</a:t>
            </a:r>
            <a:endParaRPr lang="en-US" sz="4000" dirty="0" smtClean="0"/>
          </a:p>
          <a:p>
            <a:pPr algn="just"/>
            <a:endParaRPr lang="en-US" sz="2800" dirty="0" smtClean="0"/>
          </a:p>
          <a:p>
            <a:pPr algn="just"/>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IV. KẾT LUẬN</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b="1" dirty="0" smtClean="0"/>
              <a:t>2. </a:t>
            </a:r>
            <a:r>
              <a:rPr lang="en-US" b="1" dirty="0" err="1" smtClean="0"/>
              <a:t>Những</a:t>
            </a:r>
            <a:r>
              <a:rPr lang="en-US" b="1" dirty="0" smtClean="0"/>
              <a:t> </a:t>
            </a:r>
            <a:r>
              <a:rPr lang="en-US" b="1" dirty="0" err="1" smtClean="0"/>
              <a:t>hạn</a:t>
            </a:r>
            <a:r>
              <a:rPr lang="en-US" b="1" dirty="0" smtClean="0"/>
              <a:t> </a:t>
            </a:r>
            <a:r>
              <a:rPr lang="en-US" b="1" dirty="0" err="1" smtClean="0"/>
              <a:t>chế</a:t>
            </a:r>
            <a:r>
              <a:rPr lang="en-US" b="1" dirty="0" smtClean="0"/>
              <a:t>, </a:t>
            </a:r>
            <a:r>
              <a:rPr lang="en-US" b="1" dirty="0" err="1" smtClean="0"/>
              <a:t>khó</a:t>
            </a:r>
            <a:r>
              <a:rPr lang="en-US" b="1" dirty="0" smtClean="0"/>
              <a:t> </a:t>
            </a:r>
            <a:r>
              <a:rPr lang="en-US" b="1" dirty="0" err="1" smtClean="0"/>
              <a:t>khăn</a:t>
            </a:r>
            <a:r>
              <a:rPr lang="en-US" b="1" dirty="0" smtClean="0"/>
              <a:t> </a:t>
            </a:r>
            <a:r>
              <a:rPr lang="en-US" b="1" dirty="0" err="1" smtClean="0"/>
              <a:t>và</a:t>
            </a:r>
            <a:r>
              <a:rPr lang="en-US" b="1" dirty="0" smtClean="0"/>
              <a:t> </a:t>
            </a:r>
            <a:r>
              <a:rPr lang="en-US" b="1" dirty="0" err="1" smtClean="0"/>
              <a:t>nguyên</a:t>
            </a:r>
            <a:r>
              <a:rPr lang="en-US" b="1" dirty="0" smtClean="0"/>
              <a:t> </a:t>
            </a:r>
            <a:r>
              <a:rPr lang="en-US" b="1" dirty="0" err="1" smtClean="0"/>
              <a:t>nhân</a:t>
            </a:r>
            <a:endParaRPr lang="en-US" b="1" dirty="0" smtClean="0"/>
          </a:p>
          <a:p>
            <a:pPr algn="just"/>
            <a:r>
              <a:rPr lang="en-US" dirty="0" err="1" smtClean="0"/>
              <a:t>Ngoài</a:t>
            </a:r>
            <a:r>
              <a:rPr lang="en-US" dirty="0" smtClean="0"/>
              <a:t> </a:t>
            </a:r>
            <a:r>
              <a:rPr lang="en-US" dirty="0" err="1" smtClean="0"/>
              <a:t>các</a:t>
            </a:r>
            <a:r>
              <a:rPr lang="en-US" dirty="0" smtClean="0"/>
              <a:t> </a:t>
            </a:r>
            <a:r>
              <a:rPr lang="en-US" dirty="0" err="1" smtClean="0"/>
              <a:t>nội</a:t>
            </a:r>
            <a:r>
              <a:rPr lang="en-US" dirty="0" smtClean="0"/>
              <a:t> dung </a:t>
            </a:r>
            <a:r>
              <a:rPr lang="en-US" dirty="0" err="1" smtClean="0"/>
              <a:t>nêu</a:t>
            </a:r>
            <a:r>
              <a:rPr lang="en-US" dirty="0" smtClean="0"/>
              <a:t> </a:t>
            </a:r>
            <a:r>
              <a:rPr lang="en-US" dirty="0" err="1" smtClean="0"/>
              <a:t>trong</a:t>
            </a:r>
            <a:r>
              <a:rPr lang="en-US" dirty="0" smtClean="0"/>
              <a:t> </a:t>
            </a:r>
            <a:r>
              <a:rPr lang="en-US" dirty="0" err="1" smtClean="0"/>
              <a:t>báo</a:t>
            </a:r>
            <a:r>
              <a:rPr lang="en-US" dirty="0" smtClean="0"/>
              <a:t> </a:t>
            </a:r>
            <a:r>
              <a:rPr lang="en-US" dirty="0" err="1" smtClean="0"/>
              <a:t>cáo</a:t>
            </a:r>
            <a:r>
              <a:rPr lang="en-US" dirty="0" smtClean="0"/>
              <a:t> </a:t>
            </a:r>
            <a:r>
              <a:rPr lang="en-US" dirty="0" err="1" smtClean="0"/>
              <a:t>chúng</a:t>
            </a:r>
            <a:r>
              <a:rPr lang="en-US" dirty="0" smtClean="0"/>
              <a:t> </a:t>
            </a:r>
            <a:r>
              <a:rPr lang="en-US" dirty="0" err="1" smtClean="0"/>
              <a:t>tôi</a:t>
            </a:r>
            <a:r>
              <a:rPr lang="en-US" dirty="0" smtClean="0"/>
              <a:t> </a:t>
            </a:r>
            <a:r>
              <a:rPr lang="en-US" dirty="0" err="1" smtClean="0"/>
              <a:t>nhận</a:t>
            </a:r>
            <a:r>
              <a:rPr lang="en-US" dirty="0" smtClean="0"/>
              <a:t> </a:t>
            </a:r>
            <a:r>
              <a:rPr lang="en-US" dirty="0" err="1" smtClean="0"/>
              <a:t>thấy</a:t>
            </a:r>
            <a:r>
              <a:rPr lang="en-US" dirty="0" smtClean="0"/>
              <a:t> </a:t>
            </a:r>
            <a:r>
              <a:rPr lang="en-US" dirty="0" err="1" smtClean="0"/>
              <a:t>khó</a:t>
            </a:r>
            <a:r>
              <a:rPr lang="en-US" dirty="0" smtClean="0"/>
              <a:t> </a:t>
            </a:r>
            <a:r>
              <a:rPr lang="en-US" dirty="0" err="1" smtClean="0"/>
              <a:t>khăn</a:t>
            </a:r>
            <a:r>
              <a:rPr lang="en-US" dirty="0" smtClean="0"/>
              <a:t> </a:t>
            </a:r>
            <a:r>
              <a:rPr lang="en-US" dirty="0" err="1" smtClean="0"/>
              <a:t>nhất</a:t>
            </a:r>
            <a:r>
              <a:rPr lang="en-US" dirty="0" smtClean="0"/>
              <a:t> </a:t>
            </a:r>
            <a:r>
              <a:rPr lang="en-US" dirty="0" err="1" smtClean="0"/>
              <a:t>vẫn</a:t>
            </a:r>
            <a:r>
              <a:rPr lang="en-US" dirty="0" smtClean="0"/>
              <a:t> </a:t>
            </a:r>
            <a:r>
              <a:rPr lang="en-US" dirty="0" err="1" smtClean="0"/>
              <a:t>là</a:t>
            </a:r>
            <a:r>
              <a:rPr lang="en-US" dirty="0" smtClean="0"/>
              <a:t>:</a:t>
            </a:r>
          </a:p>
          <a:p>
            <a:pPr algn="just"/>
            <a:r>
              <a:rPr lang="en-GB" dirty="0" err="1" smtClean="0"/>
              <a:t>Thời</a:t>
            </a:r>
            <a:r>
              <a:rPr lang="en-GB" dirty="0" smtClean="0"/>
              <a:t> </a:t>
            </a:r>
            <a:r>
              <a:rPr lang="en-GB" dirty="0" err="1" smtClean="0"/>
              <a:t>gian</a:t>
            </a:r>
            <a:r>
              <a:rPr lang="en-GB" dirty="0" smtClean="0"/>
              <a:t> </a:t>
            </a:r>
            <a:r>
              <a:rPr lang="en-GB" dirty="0" err="1" smtClean="0"/>
              <a:t>thu</a:t>
            </a:r>
            <a:r>
              <a:rPr lang="en-GB" dirty="0" smtClean="0"/>
              <a:t> </a:t>
            </a:r>
            <a:r>
              <a:rPr lang="en-GB" dirty="0" err="1" smtClean="0"/>
              <a:t>thập</a:t>
            </a:r>
            <a:r>
              <a:rPr lang="en-GB" dirty="0" smtClean="0"/>
              <a:t> </a:t>
            </a:r>
            <a:r>
              <a:rPr lang="en-GB" dirty="0" err="1" smtClean="0"/>
              <a:t>thông</a:t>
            </a:r>
            <a:r>
              <a:rPr lang="en-GB" dirty="0" smtClean="0"/>
              <a:t> tin, </a:t>
            </a:r>
            <a:r>
              <a:rPr lang="en-GB" dirty="0" err="1" smtClean="0"/>
              <a:t>xử</a:t>
            </a:r>
            <a:r>
              <a:rPr lang="en-GB" dirty="0" smtClean="0"/>
              <a:t> </a:t>
            </a:r>
            <a:r>
              <a:rPr lang="en-GB" dirty="0" err="1" smtClean="0"/>
              <a:t>lý</a:t>
            </a:r>
            <a:r>
              <a:rPr lang="en-GB" dirty="0" smtClean="0"/>
              <a:t>, </a:t>
            </a:r>
            <a:r>
              <a:rPr lang="en-GB" dirty="0" err="1" smtClean="0"/>
              <a:t>phân</a:t>
            </a:r>
            <a:r>
              <a:rPr lang="en-GB" dirty="0" smtClean="0"/>
              <a:t> </a:t>
            </a:r>
            <a:r>
              <a:rPr lang="en-GB" dirty="0" err="1" smtClean="0"/>
              <a:t>tích</a:t>
            </a:r>
            <a:r>
              <a:rPr lang="en-GB" dirty="0" smtClean="0"/>
              <a:t> </a:t>
            </a:r>
            <a:r>
              <a:rPr lang="en-GB" dirty="0" err="1" smtClean="0"/>
              <a:t>đánh</a:t>
            </a:r>
            <a:r>
              <a:rPr lang="en-GB" dirty="0" smtClean="0"/>
              <a:t> </a:t>
            </a:r>
            <a:r>
              <a:rPr lang="en-GB" dirty="0" err="1" smtClean="0"/>
              <a:t>giá</a:t>
            </a:r>
            <a:r>
              <a:rPr lang="en-GB" dirty="0" smtClean="0"/>
              <a:t> </a:t>
            </a:r>
            <a:r>
              <a:rPr lang="en-GB" dirty="0" err="1" smtClean="0"/>
              <a:t>số</a:t>
            </a:r>
            <a:r>
              <a:rPr lang="en-GB" dirty="0" smtClean="0"/>
              <a:t> </a:t>
            </a:r>
            <a:r>
              <a:rPr lang="en-GB" dirty="0" err="1" smtClean="0"/>
              <a:t>liệu</a:t>
            </a:r>
            <a:r>
              <a:rPr lang="en-GB" dirty="0" smtClean="0"/>
              <a:t>, </a:t>
            </a:r>
            <a:r>
              <a:rPr lang="en-GB" dirty="0" err="1" smtClean="0"/>
              <a:t>viết</a:t>
            </a:r>
            <a:r>
              <a:rPr lang="en-GB" dirty="0" smtClean="0"/>
              <a:t> </a:t>
            </a:r>
            <a:r>
              <a:rPr lang="en-GB" dirty="0" err="1" smtClean="0"/>
              <a:t>báo</a:t>
            </a:r>
            <a:r>
              <a:rPr lang="en-GB" dirty="0" smtClean="0"/>
              <a:t> </a:t>
            </a:r>
            <a:r>
              <a:rPr lang="en-GB" dirty="0" err="1" smtClean="0"/>
              <a:t>cáo</a:t>
            </a:r>
            <a:r>
              <a:rPr lang="en-GB" dirty="0" smtClean="0"/>
              <a:t> </a:t>
            </a:r>
            <a:r>
              <a:rPr lang="en-GB" dirty="0" err="1" smtClean="0"/>
              <a:t>bị</a:t>
            </a:r>
            <a:r>
              <a:rPr lang="en-GB" dirty="0" smtClean="0"/>
              <a:t> </a:t>
            </a:r>
            <a:r>
              <a:rPr lang="en-GB" dirty="0" err="1" smtClean="0"/>
              <a:t>gián</a:t>
            </a:r>
            <a:r>
              <a:rPr lang="en-GB" dirty="0" smtClean="0"/>
              <a:t> </a:t>
            </a:r>
            <a:r>
              <a:rPr lang="en-GB" dirty="0" err="1" smtClean="0"/>
              <a:t>đoạn</a:t>
            </a:r>
            <a:r>
              <a:rPr lang="en-GB" dirty="0" smtClean="0"/>
              <a:t> </a:t>
            </a:r>
            <a:r>
              <a:rPr lang="en-GB" dirty="0" err="1" smtClean="0"/>
              <a:t>bởi</a:t>
            </a:r>
            <a:r>
              <a:rPr lang="en-GB" dirty="0" smtClean="0"/>
              <a:t> 2 </a:t>
            </a:r>
            <a:r>
              <a:rPr lang="en-GB" dirty="0" err="1" smtClean="0"/>
              <a:t>lần</a:t>
            </a:r>
            <a:r>
              <a:rPr lang="en-GB" dirty="0" smtClean="0"/>
              <a:t> </a:t>
            </a:r>
            <a:r>
              <a:rPr lang="en-GB" dirty="0" err="1" smtClean="0"/>
              <a:t>dãn</a:t>
            </a:r>
            <a:r>
              <a:rPr lang="en-GB" dirty="0" smtClean="0"/>
              <a:t> </a:t>
            </a:r>
            <a:r>
              <a:rPr lang="en-GB" dirty="0" err="1" smtClean="0"/>
              <a:t>cách</a:t>
            </a:r>
            <a:r>
              <a:rPr lang="en-GB" dirty="0" smtClean="0"/>
              <a:t> </a:t>
            </a:r>
            <a:r>
              <a:rPr lang="en-GB" dirty="0" err="1" smtClean="0"/>
              <a:t>xã</a:t>
            </a:r>
            <a:r>
              <a:rPr lang="en-GB" dirty="0" smtClean="0"/>
              <a:t> </a:t>
            </a:r>
            <a:r>
              <a:rPr lang="en-GB" dirty="0" err="1" smtClean="0"/>
              <a:t>hội</a:t>
            </a:r>
            <a:r>
              <a:rPr lang="en-GB" dirty="0" smtClean="0"/>
              <a:t> do </a:t>
            </a:r>
            <a:r>
              <a:rPr lang="en-GB" dirty="0" err="1" smtClean="0"/>
              <a:t>dịch</a:t>
            </a:r>
            <a:r>
              <a:rPr lang="en-GB" dirty="0" smtClean="0"/>
              <a:t> COVID - 19; </a:t>
            </a:r>
            <a:r>
              <a:rPr lang="en-GB" dirty="0" err="1" smtClean="0"/>
              <a:t>ảnh</a:t>
            </a:r>
            <a:r>
              <a:rPr lang="en-GB" dirty="0" smtClean="0"/>
              <a:t> </a:t>
            </a:r>
            <a:r>
              <a:rPr lang="en-GB" dirty="0" err="1" smtClean="0"/>
              <a:t>hưởng</a:t>
            </a:r>
            <a:r>
              <a:rPr lang="en-GB" dirty="0" smtClean="0"/>
              <a:t> </a:t>
            </a:r>
            <a:r>
              <a:rPr lang="en-GB" dirty="0" err="1" smtClean="0"/>
              <a:t>hưởng</a:t>
            </a:r>
            <a:r>
              <a:rPr lang="en-GB" dirty="0" smtClean="0"/>
              <a:t> </a:t>
            </a:r>
            <a:r>
              <a:rPr lang="en-GB" dirty="0" err="1" smtClean="0"/>
              <a:t>liên</a:t>
            </a:r>
            <a:r>
              <a:rPr lang="en-GB" dirty="0" smtClean="0"/>
              <a:t> </a:t>
            </a:r>
            <a:r>
              <a:rPr lang="en-GB" dirty="0" err="1" smtClean="0"/>
              <a:t>tiếp</a:t>
            </a:r>
            <a:r>
              <a:rPr lang="en-GB" dirty="0" smtClean="0"/>
              <a:t> 5 </a:t>
            </a:r>
            <a:r>
              <a:rPr lang="en-GB" dirty="0" err="1" smtClean="0"/>
              <a:t>trận</a:t>
            </a:r>
            <a:r>
              <a:rPr lang="en-GB" dirty="0" smtClean="0"/>
              <a:t> </a:t>
            </a:r>
            <a:r>
              <a:rPr lang="en-GB" dirty="0" err="1" smtClean="0"/>
              <a:t>lũ</a:t>
            </a:r>
            <a:r>
              <a:rPr lang="en-GB" dirty="0" smtClean="0"/>
              <a:t> </a:t>
            </a:r>
            <a:r>
              <a:rPr lang="en-GB" dirty="0" err="1" smtClean="0"/>
              <a:t>lịch</a:t>
            </a:r>
            <a:r>
              <a:rPr lang="en-GB" dirty="0" smtClean="0"/>
              <a:t> </a:t>
            </a:r>
            <a:r>
              <a:rPr lang="en-GB" dirty="0" err="1" smtClean="0"/>
              <a:t>sử</a:t>
            </a:r>
            <a:r>
              <a:rPr lang="en-GB" dirty="0" smtClean="0"/>
              <a:t> </a:t>
            </a:r>
            <a:r>
              <a:rPr lang="en-GB" dirty="0" err="1" smtClean="0"/>
              <a:t>đặc</a:t>
            </a:r>
            <a:r>
              <a:rPr lang="en-GB" dirty="0" smtClean="0"/>
              <a:t> </a:t>
            </a:r>
            <a:r>
              <a:rPr lang="en-GB" dirty="0" err="1" smtClean="0"/>
              <a:t>biệt</a:t>
            </a:r>
            <a:r>
              <a:rPr lang="en-GB" dirty="0" smtClean="0"/>
              <a:t> </a:t>
            </a:r>
            <a:r>
              <a:rPr lang="en-GB" dirty="0" err="1" smtClean="0"/>
              <a:t>lớn</a:t>
            </a:r>
            <a:r>
              <a:rPr lang="en-GB" dirty="0" smtClean="0"/>
              <a:t> </a:t>
            </a:r>
            <a:r>
              <a:rPr lang="en-GB" i="1" dirty="0" smtClean="0"/>
              <a:t>(</a:t>
            </a:r>
            <a:r>
              <a:rPr lang="en-GB" i="1" dirty="0" err="1" smtClean="0"/>
              <a:t>từ</a:t>
            </a:r>
            <a:r>
              <a:rPr lang="en-GB" i="1" dirty="0" smtClean="0"/>
              <a:t> </a:t>
            </a:r>
            <a:r>
              <a:rPr lang="en-GB" i="1" dirty="0" err="1" smtClean="0"/>
              <a:t>ngày</a:t>
            </a:r>
            <a:r>
              <a:rPr lang="en-GB" i="1" dirty="0" smtClean="0"/>
              <a:t> 06 - 31/10/2020)</a:t>
            </a:r>
            <a:r>
              <a:rPr lang="en-GB" dirty="0" smtClean="0"/>
              <a:t> </a:t>
            </a:r>
            <a:r>
              <a:rPr lang="en-GB" dirty="0" err="1" smtClean="0"/>
              <a:t>và</a:t>
            </a:r>
            <a:r>
              <a:rPr lang="en-GB" dirty="0" smtClean="0"/>
              <a:t> 6 </a:t>
            </a:r>
            <a:r>
              <a:rPr lang="en-GB" dirty="0" err="1" smtClean="0"/>
              <a:t>cơn</a:t>
            </a:r>
            <a:r>
              <a:rPr lang="en-GB" dirty="0" smtClean="0"/>
              <a:t> </a:t>
            </a:r>
            <a:r>
              <a:rPr lang="en-GB" dirty="0" err="1" smtClean="0"/>
              <a:t>bão</a:t>
            </a:r>
            <a:r>
              <a:rPr lang="en-GB" dirty="0" smtClean="0"/>
              <a:t> </a:t>
            </a:r>
            <a:r>
              <a:rPr lang="en-GB" i="1" dirty="0" smtClean="0"/>
              <a:t>(</a:t>
            </a:r>
            <a:r>
              <a:rPr lang="en-GB" i="1" dirty="0" err="1" smtClean="0"/>
              <a:t>từ</a:t>
            </a:r>
            <a:r>
              <a:rPr lang="en-GB" i="1" dirty="0" smtClean="0"/>
              <a:t> </a:t>
            </a:r>
            <a:r>
              <a:rPr lang="en-GB" i="1" dirty="0" err="1" smtClean="0"/>
              <a:t>số</a:t>
            </a:r>
            <a:r>
              <a:rPr lang="en-GB" i="1" dirty="0" smtClean="0"/>
              <a:t> 8 -13)</a:t>
            </a:r>
            <a:r>
              <a:rPr lang="en-GB" dirty="0" smtClean="0"/>
              <a:t>;</a:t>
            </a:r>
            <a:r>
              <a:rPr lang="en-GB" i="1" dirty="0" smtClean="0"/>
              <a:t> </a:t>
            </a:r>
            <a:r>
              <a:rPr lang="en-GB" dirty="0" err="1" smtClean="0"/>
              <a:t>đội</a:t>
            </a:r>
            <a:r>
              <a:rPr lang="en-GB" dirty="0" smtClean="0"/>
              <a:t> </a:t>
            </a:r>
            <a:r>
              <a:rPr lang="en-GB" dirty="0" err="1" smtClean="0"/>
              <a:t>ngũ</a:t>
            </a:r>
            <a:r>
              <a:rPr lang="en-GB" dirty="0" smtClean="0"/>
              <a:t> </a:t>
            </a:r>
            <a:r>
              <a:rPr lang="en-GB" dirty="0" err="1" smtClean="0"/>
              <a:t>cán</a:t>
            </a:r>
            <a:r>
              <a:rPr lang="en-GB" dirty="0" smtClean="0"/>
              <a:t> </a:t>
            </a:r>
            <a:r>
              <a:rPr lang="en-GB" dirty="0" err="1" smtClean="0"/>
              <a:t>bộ</a:t>
            </a:r>
            <a:r>
              <a:rPr lang="en-GB" dirty="0" smtClean="0"/>
              <a:t> </a:t>
            </a:r>
            <a:r>
              <a:rPr lang="en-GB" dirty="0" err="1" smtClean="0"/>
              <a:t>làm</a:t>
            </a:r>
            <a:r>
              <a:rPr lang="en-GB" dirty="0" smtClean="0"/>
              <a:t> </a:t>
            </a:r>
            <a:r>
              <a:rPr lang="en-GB" dirty="0" err="1" smtClean="0"/>
              <a:t>công</a:t>
            </a:r>
            <a:r>
              <a:rPr lang="en-GB" dirty="0" smtClean="0"/>
              <a:t> </a:t>
            </a:r>
            <a:r>
              <a:rPr lang="en-GB" dirty="0" err="1" smtClean="0"/>
              <a:t>tác</a:t>
            </a:r>
            <a:r>
              <a:rPr lang="en-GB" dirty="0" smtClean="0"/>
              <a:t> </a:t>
            </a:r>
            <a:r>
              <a:rPr lang="en-GB" dirty="0" err="1" smtClean="0"/>
              <a:t>phân</a:t>
            </a:r>
            <a:r>
              <a:rPr lang="en-GB" dirty="0" smtClean="0"/>
              <a:t> </a:t>
            </a:r>
            <a:r>
              <a:rPr lang="en-GB" dirty="0" err="1" smtClean="0"/>
              <a:t>tích</a:t>
            </a:r>
            <a:r>
              <a:rPr lang="en-GB" dirty="0" smtClean="0"/>
              <a:t> </a:t>
            </a:r>
            <a:r>
              <a:rPr lang="en-GB" dirty="0" err="1" smtClean="0"/>
              <a:t>đánh</a:t>
            </a:r>
            <a:r>
              <a:rPr lang="en-GB" dirty="0" smtClean="0"/>
              <a:t> </a:t>
            </a:r>
            <a:r>
              <a:rPr lang="en-GB" dirty="0" err="1" smtClean="0"/>
              <a:t>giá</a:t>
            </a:r>
            <a:r>
              <a:rPr lang="en-GB" dirty="0" smtClean="0"/>
              <a:t> </a:t>
            </a:r>
            <a:r>
              <a:rPr lang="en-GB" dirty="0" err="1" smtClean="0"/>
              <a:t>chưa</a:t>
            </a:r>
            <a:r>
              <a:rPr lang="en-GB" dirty="0" smtClean="0"/>
              <a:t> </a:t>
            </a:r>
            <a:r>
              <a:rPr lang="en-GB" dirty="0" err="1" smtClean="0"/>
              <a:t>có</a:t>
            </a:r>
            <a:r>
              <a:rPr lang="en-GB" dirty="0" smtClean="0"/>
              <a:t> </a:t>
            </a:r>
            <a:r>
              <a:rPr lang="en-GB" dirty="0" err="1" smtClean="0"/>
              <a:t>nhiều</a:t>
            </a:r>
            <a:r>
              <a:rPr lang="en-GB" dirty="0" smtClean="0"/>
              <a:t> </a:t>
            </a:r>
            <a:r>
              <a:rPr lang="en-GB" dirty="0" err="1" smtClean="0"/>
              <a:t>kinh</a:t>
            </a:r>
            <a:r>
              <a:rPr lang="en-GB" dirty="0" smtClean="0"/>
              <a:t> </a:t>
            </a:r>
            <a:r>
              <a:rPr lang="en-GB" dirty="0" err="1" smtClean="0"/>
              <a:t>nghiệm</a:t>
            </a:r>
            <a:r>
              <a:rPr lang="en-GB" dirty="0" smtClean="0"/>
              <a:t> </a:t>
            </a:r>
            <a:r>
              <a:rPr lang="en-GB" dirty="0" err="1" smtClean="0"/>
              <a:t>lĩnh</a:t>
            </a:r>
            <a:r>
              <a:rPr lang="en-GB" dirty="0" smtClean="0"/>
              <a:t> </a:t>
            </a:r>
            <a:r>
              <a:rPr lang="en-GB" dirty="0" err="1" smtClean="0"/>
              <a:t>vực</a:t>
            </a:r>
            <a:r>
              <a:rPr lang="en-GB" dirty="0" smtClean="0"/>
              <a:t> EITI, </a:t>
            </a:r>
            <a:r>
              <a:rPr lang="en-GB" dirty="0" err="1" smtClean="0"/>
              <a:t>làm</a:t>
            </a:r>
            <a:r>
              <a:rPr lang="en-GB" dirty="0" smtClean="0"/>
              <a:t> </a:t>
            </a:r>
            <a:r>
              <a:rPr lang="en-GB" dirty="0" err="1" smtClean="0"/>
              <a:t>việc</a:t>
            </a:r>
            <a:r>
              <a:rPr lang="en-GB" dirty="0" smtClean="0"/>
              <a:t> </a:t>
            </a:r>
            <a:r>
              <a:rPr lang="en-GB" dirty="0" err="1" smtClean="0"/>
              <a:t>theo</a:t>
            </a:r>
            <a:r>
              <a:rPr lang="en-GB" dirty="0" smtClean="0"/>
              <a:t> </a:t>
            </a:r>
            <a:r>
              <a:rPr lang="en-GB" dirty="0" err="1" smtClean="0"/>
              <a:t>chế</a:t>
            </a:r>
            <a:r>
              <a:rPr lang="en-GB" dirty="0" smtClean="0"/>
              <a:t> </a:t>
            </a:r>
            <a:r>
              <a:rPr lang="en-GB" dirty="0" err="1" smtClean="0"/>
              <a:t>độ</a:t>
            </a:r>
            <a:r>
              <a:rPr lang="en-GB" dirty="0" smtClean="0"/>
              <a:t> </a:t>
            </a:r>
            <a:r>
              <a:rPr lang="en-GB" dirty="0" err="1" smtClean="0"/>
              <a:t>kiêm</a:t>
            </a:r>
            <a:r>
              <a:rPr lang="en-GB" dirty="0" smtClean="0"/>
              <a:t> </a:t>
            </a:r>
            <a:r>
              <a:rPr lang="en-GB" dirty="0" err="1" smtClean="0"/>
              <a:t>nhiệm</a:t>
            </a:r>
            <a:r>
              <a:rPr lang="en-GB" dirty="0" smtClean="0"/>
              <a:t>, </a:t>
            </a:r>
            <a:r>
              <a:rPr lang="en-GB" dirty="0" err="1" smtClean="0"/>
              <a:t>không</a:t>
            </a:r>
            <a:r>
              <a:rPr lang="en-GB" dirty="0" smtClean="0"/>
              <a:t> </a:t>
            </a:r>
            <a:r>
              <a:rPr lang="en-GB" dirty="0" err="1" smtClean="0"/>
              <a:t>có</a:t>
            </a:r>
            <a:r>
              <a:rPr lang="en-GB" dirty="0" smtClean="0"/>
              <a:t> </a:t>
            </a:r>
            <a:r>
              <a:rPr lang="en-GB" dirty="0" err="1" smtClean="0"/>
              <a:t>nhiều</a:t>
            </a:r>
            <a:r>
              <a:rPr lang="en-GB" dirty="0" smtClean="0"/>
              <a:t> </a:t>
            </a:r>
            <a:r>
              <a:rPr lang="en-GB" dirty="0" err="1" smtClean="0"/>
              <a:t>thời</a:t>
            </a:r>
            <a:r>
              <a:rPr lang="en-GB" dirty="0" smtClean="0"/>
              <a:t> </a:t>
            </a:r>
            <a:r>
              <a:rPr lang="en-GB" dirty="0" err="1" smtClean="0"/>
              <a:t>gian</a:t>
            </a:r>
            <a:r>
              <a:rPr lang="en-GB" dirty="0" smtClean="0"/>
              <a:t> </a:t>
            </a:r>
            <a:r>
              <a:rPr lang="en-GB" dirty="0" err="1" smtClean="0"/>
              <a:t>tham</a:t>
            </a:r>
            <a:r>
              <a:rPr lang="en-GB" dirty="0" smtClean="0"/>
              <a:t> </a:t>
            </a:r>
            <a:r>
              <a:rPr lang="en-GB" dirty="0" err="1" smtClean="0"/>
              <a:t>vấn</a:t>
            </a:r>
            <a:r>
              <a:rPr lang="en-GB" dirty="0" smtClean="0"/>
              <a:t> </a:t>
            </a:r>
            <a:r>
              <a:rPr lang="en-GB" dirty="0" err="1" smtClean="0"/>
              <a:t>chéo</a:t>
            </a:r>
            <a:r>
              <a:rPr lang="en-GB" dirty="0" smtClean="0"/>
              <a:t> </a:t>
            </a:r>
            <a:r>
              <a:rPr lang="en-GB" dirty="0" err="1" smtClean="0"/>
              <a:t>giữa</a:t>
            </a:r>
            <a:r>
              <a:rPr lang="en-GB" dirty="0" smtClean="0"/>
              <a:t> </a:t>
            </a:r>
            <a:r>
              <a:rPr lang="en-GB" dirty="0" err="1" smtClean="0"/>
              <a:t>các</a:t>
            </a:r>
            <a:r>
              <a:rPr lang="en-GB" dirty="0" smtClean="0"/>
              <a:t> </a:t>
            </a:r>
            <a:r>
              <a:rPr lang="en-GB" dirty="0" err="1" smtClean="0"/>
              <a:t>thành</a:t>
            </a:r>
            <a:r>
              <a:rPr lang="en-GB" dirty="0" smtClean="0"/>
              <a:t> </a:t>
            </a:r>
            <a:r>
              <a:rPr lang="en-GB" dirty="0" err="1" smtClean="0"/>
              <a:t>viên</a:t>
            </a:r>
            <a:r>
              <a:rPr lang="en-GB" dirty="0" smtClean="0"/>
              <a:t> </a:t>
            </a:r>
            <a:r>
              <a:rPr lang="en-GB" dirty="0" err="1" smtClean="0"/>
              <a:t>hội</a:t>
            </a:r>
            <a:r>
              <a:rPr lang="en-GB" dirty="0" smtClean="0"/>
              <a:t> </a:t>
            </a:r>
            <a:r>
              <a:rPr lang="en-GB" dirty="0" err="1" smtClean="0"/>
              <a:t>đồng</a:t>
            </a:r>
            <a:r>
              <a:rPr lang="en-GB" dirty="0" smtClean="0"/>
              <a:t> </a:t>
            </a:r>
            <a:r>
              <a:rPr lang="en-GB" dirty="0" err="1" smtClean="0"/>
              <a:t>tư</a:t>
            </a:r>
            <a:r>
              <a:rPr lang="en-GB" dirty="0" smtClean="0"/>
              <a:t> </a:t>
            </a:r>
            <a:r>
              <a:rPr lang="en-GB" dirty="0" err="1" smtClean="0"/>
              <a:t>vấn</a:t>
            </a:r>
            <a:r>
              <a:rPr lang="en-GB" dirty="0" smtClean="0"/>
              <a:t> </a:t>
            </a:r>
            <a:r>
              <a:rPr lang="en-GB" dirty="0" err="1" smtClean="0"/>
              <a:t>giám</a:t>
            </a:r>
            <a:r>
              <a:rPr lang="en-GB" dirty="0" smtClean="0"/>
              <a:t> </a:t>
            </a:r>
            <a:r>
              <a:rPr lang="en-GB" dirty="0" err="1" smtClean="0"/>
              <a:t>sát</a:t>
            </a:r>
            <a:r>
              <a:rPr lang="en-GB" dirty="0" smtClean="0"/>
              <a:t>… </a:t>
            </a:r>
            <a:r>
              <a:rPr lang="en-GB" dirty="0" err="1" smtClean="0"/>
              <a:t>làm</a:t>
            </a:r>
            <a:r>
              <a:rPr lang="en-GB" dirty="0" smtClean="0"/>
              <a:t> </a:t>
            </a:r>
            <a:r>
              <a:rPr lang="en-GB" dirty="0" err="1" smtClean="0"/>
              <a:t>ảnh</a:t>
            </a:r>
            <a:r>
              <a:rPr lang="en-GB" dirty="0" smtClean="0"/>
              <a:t> </a:t>
            </a:r>
            <a:r>
              <a:rPr lang="en-GB" dirty="0" err="1" smtClean="0"/>
              <a:t>hưởng</a:t>
            </a:r>
            <a:r>
              <a:rPr lang="en-GB" dirty="0" smtClean="0"/>
              <a:t> </a:t>
            </a:r>
            <a:r>
              <a:rPr lang="en-GB" dirty="0" err="1" smtClean="0"/>
              <a:t>rất</a:t>
            </a:r>
            <a:r>
              <a:rPr lang="en-GB" dirty="0" smtClean="0"/>
              <a:t> </a:t>
            </a:r>
            <a:r>
              <a:rPr lang="en-GB" dirty="0" err="1" smtClean="0"/>
              <a:t>lớn</a:t>
            </a:r>
            <a:r>
              <a:rPr lang="en-GB" dirty="0" smtClean="0"/>
              <a:t> </a:t>
            </a:r>
            <a:r>
              <a:rPr lang="en-GB" dirty="0" err="1" smtClean="0"/>
              <a:t>đến</a:t>
            </a:r>
            <a:r>
              <a:rPr lang="en-GB" dirty="0" smtClean="0"/>
              <a:t> </a:t>
            </a:r>
            <a:r>
              <a:rPr lang="en-GB" dirty="0" err="1" smtClean="0"/>
              <a:t>tiến</a:t>
            </a:r>
            <a:r>
              <a:rPr lang="en-GB" dirty="0" smtClean="0"/>
              <a:t> </a:t>
            </a:r>
            <a:r>
              <a:rPr lang="en-GB" dirty="0" err="1" smtClean="0"/>
              <a:t>độ</a:t>
            </a:r>
            <a:r>
              <a:rPr lang="en-GB" dirty="0" smtClean="0"/>
              <a:t> </a:t>
            </a:r>
            <a:r>
              <a:rPr lang="en-GB" dirty="0" err="1" smtClean="0"/>
              <a:t>và</a:t>
            </a:r>
            <a:r>
              <a:rPr lang="en-GB" dirty="0" smtClean="0"/>
              <a:t> </a:t>
            </a:r>
            <a:r>
              <a:rPr lang="en-GB" dirty="0" err="1" smtClean="0"/>
              <a:t>chất</a:t>
            </a:r>
            <a:r>
              <a:rPr lang="en-GB" dirty="0" smtClean="0"/>
              <a:t> </a:t>
            </a:r>
            <a:r>
              <a:rPr lang="en-GB" dirty="0" err="1" smtClean="0"/>
              <a:t>lượng</a:t>
            </a:r>
            <a:r>
              <a:rPr lang="en-GB" dirty="0" smtClean="0"/>
              <a:t> </a:t>
            </a:r>
            <a:r>
              <a:rPr lang="en-GB" dirty="0" err="1" smtClean="0"/>
              <a:t>báo</a:t>
            </a:r>
            <a:r>
              <a:rPr lang="en-GB" dirty="0" smtClean="0"/>
              <a:t> </a:t>
            </a:r>
            <a:r>
              <a:rPr lang="en-GB" dirty="0" err="1" smtClean="0"/>
              <a:t>cáo</a:t>
            </a:r>
            <a:r>
              <a:rPr lang="en-GB" dirty="0" smtClean="0"/>
              <a:t>.</a:t>
            </a:r>
            <a:endParaRPr lang="en-US" dirty="0" smtClean="0"/>
          </a:p>
          <a:p>
            <a:pPr algn="just">
              <a:buNone/>
            </a:pPr>
            <a:r>
              <a:rPr lang="en-US" b="1" dirty="0" smtClean="0"/>
              <a:t> </a:t>
            </a:r>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762000"/>
            <a:ext cx="8458200" cy="5867400"/>
          </a:xfrm>
        </p:spPr>
        <p:txBody>
          <a:bodyPr>
            <a:noAutofit/>
          </a:bodyPr>
          <a:lstStyle/>
          <a:p>
            <a:pPr algn="just"/>
            <a:r>
              <a:rPr lang="en-US" sz="3200" b="1" dirty="0" smtClean="0"/>
              <a:t>1. </a:t>
            </a:r>
            <a:r>
              <a:rPr lang="en-US" sz="3200" b="1" dirty="0" err="1" smtClean="0"/>
              <a:t>Đối</a:t>
            </a:r>
            <a:r>
              <a:rPr lang="en-US" sz="3200" b="1" dirty="0" smtClean="0"/>
              <a:t> </a:t>
            </a:r>
            <a:r>
              <a:rPr lang="en-US" sz="3200" b="1" dirty="0" err="1" smtClean="0"/>
              <a:t>với</a:t>
            </a:r>
            <a:r>
              <a:rPr lang="en-US" sz="3200" b="1" dirty="0" smtClean="0"/>
              <a:t> </a:t>
            </a:r>
            <a:r>
              <a:rPr lang="en-US" sz="3200" b="1" dirty="0" err="1" smtClean="0"/>
              <a:t>các</a:t>
            </a:r>
            <a:r>
              <a:rPr lang="en-US" sz="3200" b="1" dirty="0" smtClean="0"/>
              <a:t> </a:t>
            </a:r>
            <a:r>
              <a:rPr lang="en-US" sz="3200" b="1" dirty="0" err="1" smtClean="0"/>
              <a:t>nhà</a:t>
            </a:r>
            <a:r>
              <a:rPr lang="en-US" sz="3200" b="1" dirty="0" smtClean="0"/>
              <a:t> </a:t>
            </a:r>
            <a:r>
              <a:rPr lang="en-US" sz="3200" b="1" dirty="0" err="1" smtClean="0"/>
              <a:t>tài</a:t>
            </a:r>
            <a:r>
              <a:rPr lang="en-US" sz="3200" b="1" dirty="0" smtClean="0"/>
              <a:t> </a:t>
            </a:r>
            <a:r>
              <a:rPr lang="en-US" sz="3200" b="1" dirty="0" err="1" smtClean="0"/>
              <a:t>trợ</a:t>
            </a:r>
            <a:r>
              <a:rPr lang="en-US" sz="3200" b="1" dirty="0" smtClean="0"/>
              <a:t> </a:t>
            </a:r>
            <a:r>
              <a:rPr lang="en-US" sz="3200" b="1" dirty="0" err="1" smtClean="0"/>
              <a:t>và</a:t>
            </a:r>
            <a:r>
              <a:rPr lang="en-US" sz="3200" b="1" dirty="0" smtClean="0"/>
              <a:t> </a:t>
            </a:r>
            <a:r>
              <a:rPr lang="en-US" sz="3200" b="1" dirty="0" err="1" smtClean="0"/>
              <a:t>Trung</a:t>
            </a:r>
            <a:r>
              <a:rPr lang="en-US" sz="3200" b="1" dirty="0" smtClean="0"/>
              <a:t> </a:t>
            </a:r>
            <a:r>
              <a:rPr lang="en-US" sz="3200" b="1" dirty="0" err="1" smtClean="0"/>
              <a:t>tâm</a:t>
            </a:r>
            <a:r>
              <a:rPr lang="en-US" sz="3200" b="1" dirty="0" smtClean="0"/>
              <a:t> </a:t>
            </a:r>
            <a:r>
              <a:rPr lang="en-US" sz="3200" b="1" dirty="0" err="1" smtClean="0"/>
              <a:t>Phát</a:t>
            </a:r>
            <a:r>
              <a:rPr lang="en-US" sz="3200" b="1" dirty="0" smtClean="0"/>
              <a:t> </a:t>
            </a:r>
            <a:r>
              <a:rPr lang="en-US" sz="3200" b="1" dirty="0" err="1" smtClean="0"/>
              <a:t>triển</a:t>
            </a:r>
            <a:r>
              <a:rPr lang="en-US" sz="3200" b="1" dirty="0" smtClean="0"/>
              <a:t> </a:t>
            </a:r>
            <a:r>
              <a:rPr lang="en-US" sz="3200" b="1" dirty="0" err="1" smtClean="0"/>
              <a:t>và</a:t>
            </a:r>
            <a:r>
              <a:rPr lang="en-US" sz="3200" b="1" dirty="0" smtClean="0"/>
              <a:t> </a:t>
            </a:r>
            <a:r>
              <a:rPr lang="en-US" sz="3200" b="1" dirty="0" err="1" smtClean="0"/>
              <a:t>Hội</a:t>
            </a:r>
            <a:r>
              <a:rPr lang="en-US" sz="3200" b="1" dirty="0" smtClean="0"/>
              <a:t> </a:t>
            </a:r>
            <a:r>
              <a:rPr lang="en-US" sz="3200" b="1" dirty="0" err="1" smtClean="0"/>
              <a:t>nhập</a:t>
            </a:r>
            <a:endParaRPr lang="en-US" sz="3200" dirty="0" smtClean="0"/>
          </a:p>
          <a:p>
            <a:pPr algn="just"/>
            <a:r>
              <a:rPr lang="en-US" sz="3200" dirty="0" err="1" smtClean="0"/>
              <a:t>Tiếp</a:t>
            </a:r>
            <a:r>
              <a:rPr lang="en-US" sz="3200" dirty="0" smtClean="0"/>
              <a:t> </a:t>
            </a:r>
            <a:r>
              <a:rPr lang="en-US" sz="3200" dirty="0" err="1" smtClean="0"/>
              <a:t>tục</a:t>
            </a:r>
            <a:r>
              <a:rPr lang="en-US" sz="3200" dirty="0" smtClean="0"/>
              <a:t> </a:t>
            </a:r>
            <a:r>
              <a:rPr lang="en-US" sz="3200" dirty="0" err="1" smtClean="0"/>
              <a:t>vận</a:t>
            </a:r>
            <a:r>
              <a:rPr lang="en-US" sz="3200" dirty="0" smtClean="0"/>
              <a:t> </a:t>
            </a:r>
            <a:r>
              <a:rPr lang="en-US" sz="3200" dirty="0" err="1" smtClean="0"/>
              <a:t>động</a:t>
            </a:r>
            <a:r>
              <a:rPr lang="en-US" sz="3200" dirty="0" smtClean="0"/>
              <a:t> </a:t>
            </a:r>
            <a:r>
              <a:rPr lang="en-US" sz="3200" dirty="0" err="1" smtClean="0"/>
              <a:t>các</a:t>
            </a:r>
            <a:r>
              <a:rPr lang="en-US" sz="3200" dirty="0" smtClean="0"/>
              <a:t> </a:t>
            </a:r>
            <a:r>
              <a:rPr lang="en-US" sz="3200" dirty="0" err="1" smtClean="0"/>
              <a:t>nhà</a:t>
            </a:r>
            <a:r>
              <a:rPr lang="en-US" sz="3200" dirty="0" smtClean="0"/>
              <a:t> </a:t>
            </a:r>
            <a:r>
              <a:rPr lang="en-US" sz="3200" dirty="0" err="1" smtClean="0"/>
              <a:t>tài</a:t>
            </a:r>
            <a:r>
              <a:rPr lang="en-US" sz="3200" dirty="0" smtClean="0"/>
              <a:t> </a:t>
            </a:r>
            <a:r>
              <a:rPr lang="en-US" sz="3200" dirty="0" err="1" smtClean="0"/>
              <a:t>trợ</a:t>
            </a:r>
            <a:r>
              <a:rPr lang="en-US" sz="3200" dirty="0" smtClean="0"/>
              <a:t> </a:t>
            </a:r>
            <a:r>
              <a:rPr lang="en-US" sz="3200" dirty="0" err="1" smtClean="0"/>
              <a:t>hỗ</a:t>
            </a:r>
            <a:r>
              <a:rPr lang="en-US" sz="3200" dirty="0" smtClean="0"/>
              <a:t> </a:t>
            </a:r>
            <a:r>
              <a:rPr lang="en-US" sz="3200" dirty="0" err="1" smtClean="0"/>
              <a:t>trợ</a:t>
            </a:r>
            <a:r>
              <a:rPr lang="en-US" sz="3200" dirty="0" smtClean="0"/>
              <a:t> </a:t>
            </a:r>
            <a:r>
              <a:rPr lang="en-US" sz="3200" dirty="0" err="1" smtClean="0"/>
              <a:t>kinh</a:t>
            </a:r>
            <a:r>
              <a:rPr lang="en-US" sz="3200" dirty="0" smtClean="0"/>
              <a:t> </a:t>
            </a:r>
            <a:r>
              <a:rPr lang="en-US" sz="3200" dirty="0" err="1" smtClean="0"/>
              <a:t>phí</a:t>
            </a:r>
            <a:r>
              <a:rPr lang="en-US" sz="3200" dirty="0" smtClean="0"/>
              <a:t> </a:t>
            </a:r>
            <a:r>
              <a:rPr lang="en-US" sz="3200" dirty="0" err="1" smtClean="0"/>
              <a:t>và</a:t>
            </a:r>
            <a:r>
              <a:rPr lang="en-US" sz="3200" dirty="0" smtClean="0"/>
              <a:t> </a:t>
            </a:r>
            <a:r>
              <a:rPr lang="en-US" sz="3200" dirty="0" err="1" smtClean="0"/>
              <a:t>kỹ</a:t>
            </a:r>
            <a:r>
              <a:rPr lang="en-US" sz="3200" dirty="0" smtClean="0"/>
              <a:t> </a:t>
            </a:r>
            <a:r>
              <a:rPr lang="en-US" sz="3200" dirty="0" err="1" smtClean="0"/>
              <a:t>thuật</a:t>
            </a:r>
            <a:r>
              <a:rPr lang="en-US" sz="3200" dirty="0" smtClean="0"/>
              <a:t> </a:t>
            </a:r>
            <a:r>
              <a:rPr lang="en-US" sz="3200" dirty="0" err="1" smtClean="0"/>
              <a:t>để</a:t>
            </a:r>
            <a:r>
              <a:rPr lang="en-US" sz="3200" dirty="0" smtClean="0"/>
              <a:t> </a:t>
            </a:r>
            <a:r>
              <a:rPr lang="en-US" sz="3200" dirty="0" err="1" smtClean="0"/>
              <a:t>hoàn</a:t>
            </a:r>
            <a:r>
              <a:rPr lang="en-US" sz="3200" dirty="0" smtClean="0"/>
              <a:t> </a:t>
            </a:r>
            <a:r>
              <a:rPr lang="en-US" sz="3200" dirty="0" err="1" smtClean="0"/>
              <a:t>chỉnh</a:t>
            </a:r>
            <a:r>
              <a:rPr lang="en-US" sz="3200" dirty="0" smtClean="0"/>
              <a:t> </a:t>
            </a:r>
            <a:r>
              <a:rPr lang="en-US" sz="3200" dirty="0" err="1" smtClean="0"/>
              <a:t>đề</a:t>
            </a:r>
            <a:r>
              <a:rPr lang="en-US" sz="3200" dirty="0" smtClean="0"/>
              <a:t> </a:t>
            </a:r>
            <a:r>
              <a:rPr lang="en-US" sz="3200" dirty="0" err="1" smtClean="0"/>
              <a:t>án</a:t>
            </a:r>
            <a:r>
              <a:rPr lang="en-US" sz="3200" dirty="0" smtClean="0"/>
              <a:t>, </a:t>
            </a:r>
            <a:r>
              <a:rPr lang="en-US" sz="3200" dirty="0" err="1" smtClean="0"/>
              <a:t>quy</a:t>
            </a:r>
            <a:r>
              <a:rPr lang="en-US" sz="3200" dirty="0" smtClean="0"/>
              <a:t> </a:t>
            </a:r>
            <a:r>
              <a:rPr lang="en-US" sz="3200" dirty="0" err="1" smtClean="0"/>
              <a:t>trình</a:t>
            </a:r>
            <a:r>
              <a:rPr lang="en-US" sz="3200" dirty="0" smtClean="0"/>
              <a:t> </a:t>
            </a:r>
            <a:r>
              <a:rPr lang="en-US" sz="3200" dirty="0" err="1" smtClean="0"/>
              <a:t>và</a:t>
            </a:r>
            <a:r>
              <a:rPr lang="en-US" sz="3200" dirty="0" smtClean="0"/>
              <a:t> </a:t>
            </a:r>
            <a:r>
              <a:rPr lang="en-US" sz="3200" dirty="0" err="1" smtClean="0"/>
              <a:t>hệ</a:t>
            </a:r>
            <a:r>
              <a:rPr lang="en-US" sz="3200" dirty="0" smtClean="0"/>
              <a:t> </a:t>
            </a:r>
            <a:r>
              <a:rPr lang="en-US" sz="3200" dirty="0" err="1" smtClean="0"/>
              <a:t>thống</a:t>
            </a:r>
            <a:r>
              <a:rPr lang="en-US" sz="3200" dirty="0" smtClean="0"/>
              <a:t> </a:t>
            </a:r>
            <a:r>
              <a:rPr lang="en-US" sz="3200" dirty="0" err="1" smtClean="0"/>
              <a:t>biểu</a:t>
            </a:r>
            <a:r>
              <a:rPr lang="en-US" sz="3200" dirty="0" smtClean="0"/>
              <a:t> </a:t>
            </a:r>
            <a:r>
              <a:rPr lang="en-US" sz="3200" dirty="0" err="1" smtClean="0"/>
              <a:t>mẫu</a:t>
            </a:r>
            <a:r>
              <a:rPr lang="en-US" sz="3200" dirty="0" smtClean="0"/>
              <a:t> (</a:t>
            </a:r>
            <a:r>
              <a:rPr lang="en-US" sz="3200" dirty="0" err="1" smtClean="0"/>
              <a:t>Từ</a:t>
            </a:r>
            <a:r>
              <a:rPr lang="en-US" sz="3200" dirty="0" smtClean="0"/>
              <a:t> </a:t>
            </a:r>
            <a:r>
              <a:rPr lang="en-US" sz="3200" dirty="0" err="1" smtClean="0"/>
              <a:t>tháng</a:t>
            </a:r>
            <a:r>
              <a:rPr lang="en-US" sz="3200" dirty="0" smtClean="0"/>
              <a:t> 9/2020 - 3/2021). </a:t>
            </a:r>
            <a:r>
              <a:rPr lang="en-US" sz="3200" dirty="0" err="1" smtClean="0"/>
              <a:t>Sau</a:t>
            </a:r>
            <a:r>
              <a:rPr lang="en-US" sz="3200" dirty="0" smtClean="0"/>
              <a:t> </a:t>
            </a:r>
            <a:r>
              <a:rPr lang="en-US" sz="3200" dirty="0" err="1" smtClean="0"/>
              <a:t>đó</a:t>
            </a:r>
            <a:r>
              <a:rPr lang="en-US" sz="3200" dirty="0" smtClean="0"/>
              <a:t>, </a:t>
            </a:r>
            <a:r>
              <a:rPr lang="en-US" sz="3200" dirty="0" err="1" smtClean="0"/>
              <a:t>tiếp</a:t>
            </a:r>
            <a:r>
              <a:rPr lang="en-US" sz="3200" dirty="0" smtClean="0"/>
              <a:t> </a:t>
            </a:r>
            <a:r>
              <a:rPr lang="en-US" sz="3200" dirty="0" err="1" smtClean="0"/>
              <a:t>tục</a:t>
            </a:r>
            <a:r>
              <a:rPr lang="en-US" sz="3200" dirty="0" smtClean="0"/>
              <a:t> </a:t>
            </a:r>
            <a:r>
              <a:rPr lang="en-US" sz="3200" dirty="0" err="1" smtClean="0"/>
              <a:t>thu</a:t>
            </a:r>
            <a:r>
              <a:rPr lang="en-US" sz="3200" dirty="0" smtClean="0"/>
              <a:t> </a:t>
            </a:r>
            <a:r>
              <a:rPr lang="en-US" sz="3200" dirty="0" err="1" smtClean="0"/>
              <a:t>thập</a:t>
            </a:r>
            <a:r>
              <a:rPr lang="en-US" sz="3200" dirty="0" smtClean="0"/>
              <a:t> </a:t>
            </a:r>
            <a:r>
              <a:rPr lang="en-US" sz="3200" dirty="0" err="1" smtClean="0"/>
              <a:t>thông</a:t>
            </a:r>
            <a:r>
              <a:rPr lang="en-US" sz="3200" dirty="0" smtClean="0"/>
              <a:t> tin, </a:t>
            </a:r>
            <a:r>
              <a:rPr lang="en-US" sz="3200" dirty="0" err="1" smtClean="0"/>
              <a:t>phân</a:t>
            </a:r>
            <a:r>
              <a:rPr lang="en-US" sz="3200" dirty="0" smtClean="0"/>
              <a:t> </a:t>
            </a:r>
            <a:r>
              <a:rPr lang="en-US" sz="3200" dirty="0" err="1" smtClean="0"/>
              <a:t>tích</a:t>
            </a:r>
            <a:r>
              <a:rPr lang="en-US" sz="3200" dirty="0" smtClean="0"/>
              <a:t> </a:t>
            </a:r>
            <a:r>
              <a:rPr lang="en-US" sz="3200" dirty="0" err="1" smtClean="0"/>
              <a:t>thông</a:t>
            </a:r>
            <a:r>
              <a:rPr lang="en-US" sz="3200" dirty="0" smtClean="0"/>
              <a:t> tin, </a:t>
            </a:r>
            <a:r>
              <a:rPr lang="en-US" sz="3200" dirty="0" err="1" smtClean="0"/>
              <a:t>viết</a:t>
            </a:r>
            <a:r>
              <a:rPr lang="en-US" sz="3200" dirty="0" smtClean="0"/>
              <a:t> </a:t>
            </a:r>
            <a:r>
              <a:rPr lang="en-US" sz="3200" dirty="0" err="1" smtClean="0"/>
              <a:t>báo</a:t>
            </a:r>
            <a:r>
              <a:rPr lang="en-US" sz="3200" dirty="0" smtClean="0"/>
              <a:t> </a:t>
            </a:r>
            <a:r>
              <a:rPr lang="en-US" sz="3200" dirty="0" err="1" smtClean="0"/>
              <a:t>cáo</a:t>
            </a:r>
            <a:r>
              <a:rPr lang="en-US" sz="3200" dirty="0" smtClean="0"/>
              <a:t> </a:t>
            </a:r>
            <a:r>
              <a:rPr lang="en-US" sz="3200" dirty="0" err="1" smtClean="0"/>
              <a:t>từ</a:t>
            </a:r>
            <a:r>
              <a:rPr lang="en-US" sz="3200" dirty="0" smtClean="0"/>
              <a:t> </a:t>
            </a:r>
            <a:r>
              <a:rPr lang="en-US" sz="3200" dirty="0" err="1" smtClean="0"/>
              <a:t>năm</a:t>
            </a:r>
            <a:r>
              <a:rPr lang="en-US" sz="3200" dirty="0" smtClean="0"/>
              <a:t> 2021, 2022, 2023, 2024, </a:t>
            </a:r>
            <a:r>
              <a:rPr lang="en-US" sz="3200" dirty="0" err="1" smtClean="0"/>
              <a:t>tiến</a:t>
            </a:r>
            <a:r>
              <a:rPr lang="en-US" sz="3200" dirty="0" smtClean="0"/>
              <a:t> </a:t>
            </a:r>
            <a:r>
              <a:rPr lang="en-US" sz="3200" dirty="0" err="1" smtClean="0"/>
              <a:t>hành</a:t>
            </a:r>
            <a:r>
              <a:rPr lang="en-US" sz="3200" dirty="0" smtClean="0"/>
              <a:t> </a:t>
            </a:r>
            <a:r>
              <a:rPr lang="en-US" sz="3200" dirty="0" err="1" smtClean="0"/>
              <a:t>tổng</a:t>
            </a:r>
            <a:r>
              <a:rPr lang="en-US" sz="3200" dirty="0" smtClean="0"/>
              <a:t> </a:t>
            </a:r>
            <a:r>
              <a:rPr lang="en-US" sz="3200" dirty="0" err="1" smtClean="0"/>
              <a:t>kết</a:t>
            </a:r>
            <a:r>
              <a:rPr lang="en-US" sz="3200" dirty="0" smtClean="0"/>
              <a:t> </a:t>
            </a:r>
            <a:r>
              <a:rPr lang="en-US" sz="3200" dirty="0" err="1" smtClean="0"/>
              <a:t>đánh</a:t>
            </a:r>
            <a:r>
              <a:rPr lang="en-US" sz="3200" dirty="0" smtClean="0"/>
              <a:t> </a:t>
            </a:r>
            <a:r>
              <a:rPr lang="en-US" sz="3200" dirty="0" err="1" smtClean="0"/>
              <a:t>giá</a:t>
            </a:r>
            <a:r>
              <a:rPr lang="en-US" sz="3200" dirty="0" smtClean="0"/>
              <a:t> </a:t>
            </a:r>
            <a:r>
              <a:rPr lang="en-US" sz="3200" dirty="0" err="1" smtClean="0"/>
              <a:t>kết</a:t>
            </a:r>
            <a:r>
              <a:rPr lang="en-US" sz="3200" dirty="0" smtClean="0"/>
              <a:t> </a:t>
            </a:r>
            <a:r>
              <a:rPr lang="en-US" sz="3200" dirty="0" err="1" smtClean="0"/>
              <a:t>quả</a:t>
            </a:r>
            <a:r>
              <a:rPr lang="en-US" sz="3200" dirty="0" smtClean="0"/>
              <a:t> </a:t>
            </a:r>
            <a:r>
              <a:rPr lang="en-US" sz="3200" dirty="0" err="1" smtClean="0"/>
              <a:t>thực</a:t>
            </a:r>
            <a:r>
              <a:rPr lang="en-US" sz="3200" dirty="0" smtClean="0"/>
              <a:t> </a:t>
            </a:r>
            <a:r>
              <a:rPr lang="en-US" sz="3200" dirty="0" err="1" smtClean="0"/>
              <a:t>hiện</a:t>
            </a:r>
            <a:r>
              <a:rPr lang="en-US" sz="3200" dirty="0" smtClean="0"/>
              <a:t> </a:t>
            </a:r>
            <a:r>
              <a:rPr lang="en-US" sz="3200" dirty="0" err="1" smtClean="0"/>
              <a:t>đề</a:t>
            </a:r>
            <a:r>
              <a:rPr lang="en-US" sz="3200" dirty="0" smtClean="0"/>
              <a:t> </a:t>
            </a:r>
            <a:r>
              <a:rPr lang="en-US" sz="3200" dirty="0" err="1" smtClean="0"/>
              <a:t>án</a:t>
            </a:r>
            <a:r>
              <a:rPr lang="en-US" sz="3200" dirty="0" smtClean="0"/>
              <a:t> </a:t>
            </a:r>
            <a:r>
              <a:rPr lang="en-US" sz="3200" dirty="0" err="1" smtClean="0"/>
              <a:t>vào</a:t>
            </a:r>
            <a:r>
              <a:rPr lang="en-US" sz="3200" dirty="0" smtClean="0"/>
              <a:t> </a:t>
            </a:r>
            <a:r>
              <a:rPr lang="en-US" sz="3200" dirty="0" err="1" smtClean="0"/>
              <a:t>năm</a:t>
            </a:r>
            <a:r>
              <a:rPr lang="en-US" sz="3200" dirty="0" smtClean="0"/>
              <a:t> 2025.</a:t>
            </a:r>
          </a:p>
          <a:p>
            <a:pPr algn="just"/>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762000"/>
            <a:ext cx="8458200" cy="5867400"/>
          </a:xfrm>
        </p:spPr>
        <p:txBody>
          <a:bodyPr>
            <a:noAutofit/>
          </a:bodyPr>
          <a:lstStyle/>
          <a:p>
            <a:pPr algn="just"/>
            <a:r>
              <a:rPr lang="en-US" sz="3200" b="1" dirty="0" smtClean="0"/>
              <a:t>1. </a:t>
            </a:r>
            <a:r>
              <a:rPr lang="en-US" sz="3200" b="1" dirty="0" err="1" smtClean="0"/>
              <a:t>Đối</a:t>
            </a:r>
            <a:r>
              <a:rPr lang="en-US" sz="3200" b="1" dirty="0" smtClean="0"/>
              <a:t> </a:t>
            </a:r>
            <a:r>
              <a:rPr lang="en-US" sz="3200" b="1" dirty="0" err="1" smtClean="0"/>
              <a:t>với</a:t>
            </a:r>
            <a:r>
              <a:rPr lang="en-US" sz="3200" b="1" dirty="0" smtClean="0"/>
              <a:t> </a:t>
            </a:r>
            <a:r>
              <a:rPr lang="en-US" sz="3200" b="1" dirty="0" err="1" smtClean="0"/>
              <a:t>các</a:t>
            </a:r>
            <a:r>
              <a:rPr lang="en-US" sz="3200" b="1" dirty="0" smtClean="0"/>
              <a:t> </a:t>
            </a:r>
            <a:r>
              <a:rPr lang="en-US" sz="3200" b="1" dirty="0" err="1" smtClean="0"/>
              <a:t>nhà</a:t>
            </a:r>
            <a:r>
              <a:rPr lang="en-US" sz="3200" b="1" dirty="0" smtClean="0"/>
              <a:t> </a:t>
            </a:r>
            <a:r>
              <a:rPr lang="en-US" sz="3200" b="1" dirty="0" err="1" smtClean="0"/>
              <a:t>tài</a:t>
            </a:r>
            <a:r>
              <a:rPr lang="en-US" sz="3200" b="1" dirty="0" smtClean="0"/>
              <a:t> </a:t>
            </a:r>
            <a:r>
              <a:rPr lang="en-US" sz="3200" b="1" dirty="0" err="1" smtClean="0"/>
              <a:t>trợ</a:t>
            </a:r>
            <a:r>
              <a:rPr lang="en-US" sz="3200" b="1" dirty="0" smtClean="0"/>
              <a:t> </a:t>
            </a:r>
            <a:r>
              <a:rPr lang="en-US" sz="3200" b="1" dirty="0" err="1" smtClean="0"/>
              <a:t>và</a:t>
            </a:r>
            <a:r>
              <a:rPr lang="en-US" sz="3200" b="1" dirty="0" smtClean="0"/>
              <a:t> </a:t>
            </a:r>
            <a:r>
              <a:rPr lang="en-US" sz="3200" b="1" dirty="0" err="1" smtClean="0"/>
              <a:t>Trung</a:t>
            </a:r>
            <a:r>
              <a:rPr lang="en-US" sz="3200" b="1" dirty="0" smtClean="0"/>
              <a:t> </a:t>
            </a:r>
            <a:r>
              <a:rPr lang="en-US" sz="3200" b="1" dirty="0" err="1" smtClean="0"/>
              <a:t>tâm</a:t>
            </a:r>
            <a:r>
              <a:rPr lang="en-US" sz="3200" b="1" dirty="0" smtClean="0"/>
              <a:t> </a:t>
            </a:r>
            <a:r>
              <a:rPr lang="en-US" sz="3200" b="1" dirty="0" err="1" smtClean="0"/>
              <a:t>Phát</a:t>
            </a:r>
            <a:r>
              <a:rPr lang="en-US" sz="3200" b="1" dirty="0" smtClean="0"/>
              <a:t> </a:t>
            </a:r>
            <a:r>
              <a:rPr lang="en-US" sz="3200" b="1" dirty="0" err="1" smtClean="0"/>
              <a:t>triển</a:t>
            </a:r>
            <a:r>
              <a:rPr lang="en-US" sz="3200" b="1" dirty="0" smtClean="0"/>
              <a:t> </a:t>
            </a:r>
            <a:r>
              <a:rPr lang="en-US" sz="3200" b="1" dirty="0" err="1" smtClean="0"/>
              <a:t>và</a:t>
            </a:r>
            <a:r>
              <a:rPr lang="en-US" sz="3200" b="1" dirty="0" smtClean="0"/>
              <a:t> </a:t>
            </a:r>
            <a:r>
              <a:rPr lang="en-US" sz="3200" b="1" dirty="0" err="1" smtClean="0"/>
              <a:t>Hội</a:t>
            </a:r>
            <a:r>
              <a:rPr lang="en-US" sz="3200" b="1" dirty="0" smtClean="0"/>
              <a:t> </a:t>
            </a:r>
            <a:r>
              <a:rPr lang="en-US" sz="3200" b="1" dirty="0" err="1" smtClean="0"/>
              <a:t>nhập</a:t>
            </a:r>
            <a:endParaRPr lang="en-US" sz="3200" dirty="0" smtClean="0"/>
          </a:p>
          <a:p>
            <a:pPr algn="just"/>
            <a:r>
              <a:rPr lang="en-US" b="1" i="1" dirty="0" err="1" smtClean="0">
                <a:solidFill>
                  <a:srgbClr val="FF0000"/>
                </a:solidFill>
              </a:rPr>
              <a:t>Nếu</a:t>
            </a:r>
            <a:r>
              <a:rPr lang="en-US" b="1" i="1" dirty="0" smtClean="0">
                <a:solidFill>
                  <a:srgbClr val="FF0000"/>
                </a:solidFill>
              </a:rPr>
              <a:t> </a:t>
            </a:r>
            <a:r>
              <a:rPr lang="en-US" b="1" i="1" dirty="0" err="1" smtClean="0">
                <a:solidFill>
                  <a:srgbClr val="FF0000"/>
                </a:solidFill>
              </a:rPr>
              <a:t>tiếp</a:t>
            </a:r>
            <a:r>
              <a:rPr lang="en-US" b="1" i="1" dirty="0" smtClean="0">
                <a:solidFill>
                  <a:srgbClr val="FF0000"/>
                </a:solidFill>
              </a:rPr>
              <a:t> </a:t>
            </a:r>
            <a:r>
              <a:rPr lang="en-US" b="1" i="1" dirty="0" err="1" smtClean="0">
                <a:solidFill>
                  <a:srgbClr val="FF0000"/>
                </a:solidFill>
              </a:rPr>
              <a:t>tục</a:t>
            </a:r>
            <a:r>
              <a:rPr lang="en-US" b="1" i="1" dirty="0" smtClean="0">
                <a:solidFill>
                  <a:srgbClr val="FF0000"/>
                </a:solidFill>
              </a:rPr>
              <a:t> </a:t>
            </a:r>
            <a:r>
              <a:rPr lang="en-US" b="1" i="1" dirty="0" err="1" smtClean="0">
                <a:solidFill>
                  <a:srgbClr val="FF0000"/>
                </a:solidFill>
              </a:rPr>
              <a:t>nhân</a:t>
            </a:r>
            <a:r>
              <a:rPr lang="en-US" b="1" i="1" dirty="0" smtClean="0">
                <a:solidFill>
                  <a:srgbClr val="FF0000"/>
                </a:solidFill>
              </a:rPr>
              <a:t> </a:t>
            </a:r>
            <a:r>
              <a:rPr lang="en-US" b="1" i="1" dirty="0" err="1" smtClean="0">
                <a:solidFill>
                  <a:srgbClr val="FF0000"/>
                </a:solidFill>
              </a:rPr>
              <a:t>rộng</a:t>
            </a:r>
            <a:r>
              <a:rPr lang="en-US" b="1" i="1" dirty="0" smtClean="0">
                <a:solidFill>
                  <a:srgbClr val="FF0000"/>
                </a:solidFill>
              </a:rPr>
              <a:t> </a:t>
            </a:r>
            <a:r>
              <a:rPr lang="en-US" b="1" i="1" dirty="0" err="1" smtClean="0">
                <a:solidFill>
                  <a:srgbClr val="FF0000"/>
                </a:solidFill>
              </a:rPr>
              <a:t>mô</a:t>
            </a:r>
            <a:r>
              <a:rPr lang="en-US" b="1" i="1" dirty="0" smtClean="0">
                <a:solidFill>
                  <a:srgbClr val="FF0000"/>
                </a:solidFill>
              </a:rPr>
              <a:t> </a:t>
            </a:r>
            <a:r>
              <a:rPr lang="en-US" b="1" i="1" dirty="0" err="1" smtClean="0">
                <a:solidFill>
                  <a:srgbClr val="FF0000"/>
                </a:solidFill>
              </a:rPr>
              <a:t>hình</a:t>
            </a:r>
            <a:r>
              <a:rPr lang="en-US" b="1" i="1" dirty="0" smtClean="0">
                <a:solidFill>
                  <a:srgbClr val="FF0000"/>
                </a:solidFill>
              </a:rPr>
              <a:t>: </a:t>
            </a:r>
            <a:r>
              <a:rPr lang="en-US" dirty="0" err="1" smtClean="0"/>
              <a:t>Trước</a:t>
            </a:r>
            <a:r>
              <a:rPr lang="en-US" dirty="0" smtClean="0"/>
              <a:t> </a:t>
            </a:r>
            <a:r>
              <a:rPr lang="en-US" dirty="0" err="1" smtClean="0"/>
              <a:t>mắt</a:t>
            </a:r>
            <a:r>
              <a:rPr lang="en-US" dirty="0" smtClean="0"/>
              <a:t> </a:t>
            </a:r>
            <a:r>
              <a:rPr lang="en-US" dirty="0" err="1" smtClean="0"/>
              <a:t>phối</a:t>
            </a:r>
            <a:r>
              <a:rPr lang="en-US" dirty="0" smtClean="0"/>
              <a:t> </a:t>
            </a:r>
            <a:r>
              <a:rPr lang="en-US" dirty="0" err="1" smtClean="0"/>
              <a:t>hợp</a:t>
            </a:r>
            <a:r>
              <a:rPr lang="en-US" dirty="0" smtClean="0"/>
              <a:t>, </a:t>
            </a:r>
            <a:r>
              <a:rPr lang="en-US" dirty="0" err="1" smtClean="0"/>
              <a:t>điều</a:t>
            </a:r>
            <a:r>
              <a:rPr lang="en-US" dirty="0" smtClean="0"/>
              <a:t> </a:t>
            </a:r>
            <a:r>
              <a:rPr lang="en-US" dirty="0" err="1" smtClean="0"/>
              <a:t>chỉnh</a:t>
            </a:r>
            <a:r>
              <a:rPr lang="en-US" dirty="0" smtClean="0"/>
              <a:t> </a:t>
            </a:r>
            <a:r>
              <a:rPr lang="en-US" dirty="0" err="1" smtClean="0"/>
              <a:t>bổ</a:t>
            </a:r>
            <a:r>
              <a:rPr lang="en-US" dirty="0" smtClean="0"/>
              <a:t> sung </a:t>
            </a:r>
            <a:r>
              <a:rPr lang="en-US" dirty="0" err="1" smtClean="0"/>
              <a:t>bổ</a:t>
            </a:r>
            <a:r>
              <a:rPr lang="en-US" dirty="0" smtClean="0"/>
              <a:t> </a:t>
            </a:r>
            <a:r>
              <a:rPr lang="en-US" dirty="0" err="1" smtClean="0"/>
              <a:t>biểu</a:t>
            </a:r>
            <a:r>
              <a:rPr lang="en-US" dirty="0" smtClean="0"/>
              <a:t> </a:t>
            </a:r>
            <a:r>
              <a:rPr lang="en-US" dirty="0" err="1" smtClean="0"/>
              <a:t>thống</a:t>
            </a:r>
            <a:r>
              <a:rPr lang="en-US" dirty="0" smtClean="0"/>
              <a:t> </a:t>
            </a:r>
            <a:r>
              <a:rPr lang="en-US" dirty="0" err="1" smtClean="0"/>
              <a:t>kê</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cấp</a:t>
            </a:r>
            <a:r>
              <a:rPr lang="en-US" dirty="0" smtClean="0"/>
              <a:t> </a:t>
            </a:r>
            <a:r>
              <a:rPr lang="en-US" dirty="0" err="1" smtClean="0"/>
              <a:t>phép</a:t>
            </a:r>
            <a:r>
              <a:rPr lang="en-US" dirty="0" smtClean="0"/>
              <a:t> </a:t>
            </a:r>
            <a:r>
              <a:rPr lang="en-US" dirty="0" err="1" smtClean="0"/>
              <a:t>khai</a:t>
            </a:r>
            <a:r>
              <a:rPr lang="en-US" dirty="0" smtClean="0"/>
              <a:t> </a:t>
            </a:r>
            <a:r>
              <a:rPr lang="en-US" dirty="0" err="1" smtClean="0"/>
              <a:t>khoáng</a:t>
            </a:r>
            <a:r>
              <a:rPr lang="en-US" dirty="0" smtClean="0"/>
              <a:t> </a:t>
            </a:r>
            <a:r>
              <a:rPr lang="en-US" dirty="0" err="1" smtClean="0"/>
              <a:t>trên</a:t>
            </a:r>
            <a:r>
              <a:rPr lang="en-US" dirty="0" smtClean="0"/>
              <a:t> </a:t>
            </a:r>
            <a:r>
              <a:rPr lang="en-US" dirty="0" err="1" smtClean="0"/>
              <a:t>địa</a:t>
            </a:r>
            <a:r>
              <a:rPr lang="en-US" dirty="0" smtClean="0"/>
              <a:t> </a:t>
            </a:r>
            <a:r>
              <a:rPr lang="en-US" dirty="0" err="1" smtClean="0"/>
              <a:t>bàn</a:t>
            </a:r>
            <a:r>
              <a:rPr lang="en-US" dirty="0" smtClean="0"/>
              <a:t> </a:t>
            </a:r>
            <a:r>
              <a:rPr lang="en-US" dirty="0" err="1" smtClean="0"/>
              <a:t>bao</a:t>
            </a:r>
            <a:r>
              <a:rPr lang="en-US" dirty="0" smtClean="0"/>
              <a:t> </a:t>
            </a:r>
            <a:r>
              <a:rPr lang="en-US" dirty="0" err="1" smtClean="0"/>
              <a:t>gồm</a:t>
            </a:r>
            <a:r>
              <a:rPr lang="en-US" dirty="0" smtClean="0"/>
              <a:t> </a:t>
            </a:r>
            <a:r>
              <a:rPr lang="en-US" dirty="0" err="1" smtClean="0"/>
              <a:t>các</a:t>
            </a:r>
            <a:r>
              <a:rPr lang="en-US" dirty="0" smtClean="0"/>
              <a:t> </a:t>
            </a:r>
            <a:r>
              <a:rPr lang="en-US" dirty="0" err="1" smtClean="0"/>
              <a:t>thông</a:t>
            </a:r>
            <a:r>
              <a:rPr lang="en-US" dirty="0" smtClean="0"/>
              <a:t> tin: </a:t>
            </a:r>
            <a:r>
              <a:rPr lang="en-US" dirty="0" err="1" smtClean="0"/>
              <a:t>tên</a:t>
            </a:r>
            <a:r>
              <a:rPr lang="en-US" dirty="0" smtClean="0"/>
              <a:t> DN; </a:t>
            </a:r>
            <a:r>
              <a:rPr lang="en-US" dirty="0" err="1" smtClean="0"/>
              <a:t>tên</a:t>
            </a:r>
            <a:r>
              <a:rPr lang="en-US" dirty="0" smtClean="0"/>
              <a:t> </a:t>
            </a:r>
            <a:r>
              <a:rPr lang="en-US" dirty="0" err="1" smtClean="0"/>
              <a:t>mỏ</a:t>
            </a:r>
            <a:r>
              <a:rPr lang="en-US" dirty="0" smtClean="0"/>
              <a:t>; </a:t>
            </a:r>
            <a:r>
              <a:rPr lang="en-US" dirty="0" err="1" smtClean="0"/>
              <a:t>địa</a:t>
            </a:r>
            <a:r>
              <a:rPr lang="en-US" dirty="0" smtClean="0"/>
              <a:t> </a:t>
            </a:r>
            <a:r>
              <a:rPr lang="en-US" dirty="0" err="1" smtClean="0"/>
              <a:t>chỉ</a:t>
            </a:r>
            <a:r>
              <a:rPr lang="en-US" dirty="0" smtClean="0"/>
              <a:t> </a:t>
            </a:r>
            <a:r>
              <a:rPr lang="en-US" dirty="0" err="1" smtClean="0"/>
              <a:t>mỏ</a:t>
            </a:r>
            <a:r>
              <a:rPr lang="en-US" dirty="0" smtClean="0"/>
              <a:t>; </a:t>
            </a:r>
            <a:r>
              <a:rPr lang="en-US" dirty="0" err="1" smtClean="0"/>
              <a:t>sản</a:t>
            </a:r>
            <a:r>
              <a:rPr lang="en-US" dirty="0" smtClean="0"/>
              <a:t> </a:t>
            </a:r>
            <a:r>
              <a:rPr lang="en-US" dirty="0" err="1" smtClean="0"/>
              <a:t>lượng</a:t>
            </a:r>
            <a:r>
              <a:rPr lang="en-US" dirty="0" smtClean="0"/>
              <a:t> </a:t>
            </a:r>
            <a:r>
              <a:rPr lang="en-US" dirty="0" err="1" smtClean="0"/>
              <a:t>cấp</a:t>
            </a:r>
            <a:r>
              <a:rPr lang="en-US" dirty="0" smtClean="0"/>
              <a:t> </a:t>
            </a:r>
            <a:r>
              <a:rPr lang="en-US" dirty="0" err="1" smtClean="0"/>
              <a:t>phép</a:t>
            </a:r>
            <a:r>
              <a:rPr lang="en-US" dirty="0" smtClean="0"/>
              <a:t>; </a:t>
            </a:r>
            <a:r>
              <a:rPr lang="en-US" dirty="0" err="1" smtClean="0"/>
              <a:t>sản</a:t>
            </a:r>
            <a:r>
              <a:rPr lang="en-US" dirty="0" smtClean="0"/>
              <a:t> </a:t>
            </a:r>
            <a:r>
              <a:rPr lang="en-US" dirty="0" err="1" smtClean="0"/>
              <a:t>lượng</a:t>
            </a:r>
            <a:r>
              <a:rPr lang="en-US" dirty="0" smtClean="0"/>
              <a:t> </a:t>
            </a:r>
            <a:r>
              <a:rPr lang="en-US" dirty="0" err="1" smtClean="0"/>
              <a:t>khai</a:t>
            </a:r>
            <a:r>
              <a:rPr lang="en-US" dirty="0" smtClean="0"/>
              <a:t> </a:t>
            </a:r>
            <a:r>
              <a:rPr lang="en-US" dirty="0" err="1" smtClean="0"/>
              <a:t>thác</a:t>
            </a:r>
            <a:r>
              <a:rPr lang="en-US" dirty="0" smtClean="0"/>
              <a:t> </a:t>
            </a:r>
            <a:r>
              <a:rPr lang="en-US" dirty="0" err="1" smtClean="0"/>
              <a:t>thực</a:t>
            </a:r>
            <a:r>
              <a:rPr lang="en-US" dirty="0" smtClean="0"/>
              <a:t> </a:t>
            </a:r>
            <a:r>
              <a:rPr lang="en-US" dirty="0" err="1" smtClean="0"/>
              <a:t>tế</a:t>
            </a:r>
            <a:r>
              <a:rPr lang="en-US" dirty="0" smtClean="0"/>
              <a:t> </a:t>
            </a:r>
            <a:r>
              <a:rPr lang="en-US" dirty="0" err="1" smtClean="0"/>
              <a:t>theo</a:t>
            </a:r>
            <a:r>
              <a:rPr lang="en-US" dirty="0" smtClean="0"/>
              <a:t> </a:t>
            </a:r>
            <a:r>
              <a:rPr lang="en-US" dirty="0" err="1" smtClean="0"/>
              <a:t>kê</a:t>
            </a:r>
            <a:r>
              <a:rPr lang="en-US" dirty="0" smtClean="0"/>
              <a:t> </a:t>
            </a:r>
            <a:r>
              <a:rPr lang="en-US" dirty="0" err="1" smtClean="0"/>
              <a:t>khai</a:t>
            </a:r>
            <a:r>
              <a:rPr lang="en-US" dirty="0" smtClean="0"/>
              <a:t>; </a:t>
            </a:r>
            <a:r>
              <a:rPr lang="en-US" dirty="0" err="1" smtClean="0"/>
              <a:t>thời</a:t>
            </a:r>
            <a:r>
              <a:rPr lang="en-US" dirty="0" smtClean="0"/>
              <a:t> </a:t>
            </a:r>
            <a:r>
              <a:rPr lang="en-US" dirty="0" err="1" smtClean="0"/>
              <a:t>hạn</a:t>
            </a:r>
            <a:r>
              <a:rPr lang="en-US" dirty="0" smtClean="0"/>
              <a:t> </a:t>
            </a:r>
            <a:r>
              <a:rPr lang="en-US" dirty="0" err="1" smtClean="0"/>
              <a:t>khai</a:t>
            </a:r>
            <a:r>
              <a:rPr lang="en-US" dirty="0" smtClean="0"/>
              <a:t> </a:t>
            </a:r>
            <a:r>
              <a:rPr lang="en-US" dirty="0" err="1" smtClean="0"/>
              <a:t>thác</a:t>
            </a:r>
            <a:r>
              <a:rPr lang="en-US" dirty="0" smtClean="0"/>
              <a:t>; </a:t>
            </a:r>
            <a:r>
              <a:rPr lang="en-US" dirty="0" err="1" smtClean="0"/>
              <a:t>cơ</a:t>
            </a:r>
            <a:r>
              <a:rPr lang="en-US" dirty="0" smtClean="0"/>
              <a:t> </a:t>
            </a:r>
            <a:r>
              <a:rPr lang="en-US" dirty="0" err="1" smtClean="0"/>
              <a:t>quan</a:t>
            </a:r>
            <a:r>
              <a:rPr lang="en-US" dirty="0" smtClean="0"/>
              <a:t> </a:t>
            </a:r>
            <a:r>
              <a:rPr lang="en-US" dirty="0" err="1" smtClean="0"/>
              <a:t>cấp</a:t>
            </a:r>
            <a:r>
              <a:rPr lang="en-US" dirty="0" smtClean="0"/>
              <a:t> </a:t>
            </a:r>
            <a:r>
              <a:rPr lang="en-US" dirty="0" err="1" smtClean="0"/>
              <a:t>phép</a:t>
            </a:r>
            <a:r>
              <a:rPr lang="en-US" dirty="0" smtClean="0"/>
              <a:t> (</a:t>
            </a:r>
            <a:r>
              <a:rPr lang="en-US" dirty="0" err="1" smtClean="0"/>
              <a:t>bộ</a:t>
            </a:r>
            <a:r>
              <a:rPr lang="en-US" dirty="0" smtClean="0"/>
              <a:t>; </a:t>
            </a:r>
            <a:r>
              <a:rPr lang="en-US" dirty="0" err="1" smtClean="0"/>
              <a:t>sở</a:t>
            </a:r>
            <a:r>
              <a:rPr lang="en-US" dirty="0" smtClean="0"/>
              <a:t>); </a:t>
            </a:r>
            <a:r>
              <a:rPr lang="en-US" dirty="0" err="1" smtClean="0"/>
              <a:t>tiền</a:t>
            </a:r>
            <a:r>
              <a:rPr lang="en-US" dirty="0" smtClean="0"/>
              <a:t> </a:t>
            </a:r>
            <a:r>
              <a:rPr lang="en-US" dirty="0" err="1" smtClean="0"/>
              <a:t>cấp</a:t>
            </a:r>
            <a:r>
              <a:rPr lang="en-US" dirty="0" smtClean="0"/>
              <a:t> </a:t>
            </a:r>
            <a:r>
              <a:rPr lang="en-US" dirty="0" err="1" smtClean="0"/>
              <a:t>quyền</a:t>
            </a:r>
            <a:r>
              <a:rPr lang="en-US" dirty="0" smtClean="0"/>
              <a:t> </a:t>
            </a:r>
            <a:r>
              <a:rPr lang="en-US" dirty="0" err="1" smtClean="0"/>
              <a:t>phải</a:t>
            </a:r>
            <a:r>
              <a:rPr lang="en-US" dirty="0" smtClean="0"/>
              <a:t> </a:t>
            </a:r>
            <a:r>
              <a:rPr lang="en-US" dirty="0" err="1" smtClean="0"/>
              <a:t>nộp</a:t>
            </a:r>
            <a:r>
              <a:rPr lang="en-US" dirty="0" smtClean="0"/>
              <a:t>; … </a:t>
            </a:r>
            <a:r>
              <a:rPr lang="en-US" dirty="0" err="1" smtClean="0"/>
              <a:t>đến</a:t>
            </a:r>
            <a:r>
              <a:rPr lang="en-US" dirty="0" smtClean="0"/>
              <a:t> </a:t>
            </a:r>
            <a:r>
              <a:rPr lang="en-US" dirty="0" err="1" smtClean="0"/>
              <a:t>thời</a:t>
            </a:r>
            <a:r>
              <a:rPr lang="en-US" dirty="0" smtClean="0"/>
              <a:t> </a:t>
            </a:r>
            <a:r>
              <a:rPr lang="en-US" dirty="0" err="1" smtClean="0"/>
              <a:t>điểm</a:t>
            </a:r>
            <a:r>
              <a:rPr lang="en-US" dirty="0" smtClean="0"/>
              <a:t> </a:t>
            </a:r>
            <a:r>
              <a:rPr lang="en-US" dirty="0" err="1" smtClean="0"/>
              <a:t>kỳ</a:t>
            </a:r>
            <a:r>
              <a:rPr lang="en-US" dirty="0" smtClean="0"/>
              <a:t> </a:t>
            </a:r>
            <a:r>
              <a:rPr lang="en-US" dirty="0" err="1" smtClean="0"/>
              <a:t>báo</a:t>
            </a:r>
            <a:r>
              <a:rPr lang="en-US" dirty="0" smtClean="0"/>
              <a:t> </a:t>
            </a:r>
            <a:r>
              <a:rPr lang="en-US" dirty="0" err="1" smtClean="0"/>
              <a:t>cáo</a:t>
            </a:r>
            <a:r>
              <a:rPr lang="en-US" dirty="0" smtClean="0"/>
              <a:t>, </a:t>
            </a:r>
            <a:r>
              <a:rPr lang="en-US" dirty="0" err="1" smtClean="0"/>
              <a:t>để</a:t>
            </a:r>
            <a:r>
              <a:rPr lang="en-US" dirty="0" smtClean="0"/>
              <a:t> </a:t>
            </a:r>
            <a:r>
              <a:rPr lang="en-US" dirty="0" err="1" smtClean="0"/>
              <a:t>có</a:t>
            </a:r>
            <a:r>
              <a:rPr lang="en-US" dirty="0" smtClean="0"/>
              <a:t> </a:t>
            </a:r>
            <a:r>
              <a:rPr lang="en-US" dirty="0" err="1" smtClean="0"/>
              <a:t>cơ</a:t>
            </a:r>
            <a:r>
              <a:rPr lang="en-US" dirty="0" smtClean="0"/>
              <a:t> </a:t>
            </a:r>
            <a:r>
              <a:rPr lang="en-US" dirty="0" err="1" smtClean="0"/>
              <a:t>sở</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hiệu</a:t>
            </a:r>
            <a:r>
              <a:rPr lang="en-US" dirty="0" smtClean="0"/>
              <a:t> </a:t>
            </a:r>
            <a:r>
              <a:rPr lang="en-US" dirty="0" err="1" smtClean="0"/>
              <a:t>quả</a:t>
            </a:r>
            <a:r>
              <a:rPr lang="en-US" dirty="0" smtClean="0"/>
              <a:t> </a:t>
            </a:r>
            <a:r>
              <a:rPr lang="en-US" dirty="0" err="1" smtClean="0"/>
              <a:t>mang</a:t>
            </a:r>
            <a:r>
              <a:rPr lang="en-US" dirty="0" smtClean="0"/>
              <a:t> </a:t>
            </a:r>
            <a:r>
              <a:rPr lang="en-US" dirty="0" err="1" smtClean="0"/>
              <a:t>lại</a:t>
            </a:r>
            <a:r>
              <a:rPr lang="en-US" dirty="0" smtClean="0"/>
              <a:t> </a:t>
            </a:r>
            <a:r>
              <a:rPr lang="en-US" dirty="0" err="1" smtClean="0"/>
              <a:t>từng</a:t>
            </a:r>
            <a:r>
              <a:rPr lang="en-US" dirty="0" smtClean="0"/>
              <a:t> </a:t>
            </a:r>
            <a:r>
              <a:rPr lang="en-US" dirty="0" err="1" smtClean="0"/>
              <a:t>mỏ</a:t>
            </a:r>
            <a:r>
              <a:rPr lang="en-US" dirty="0" smtClean="0"/>
              <a:t>, </a:t>
            </a:r>
            <a:r>
              <a:rPr lang="en-US" dirty="0" err="1" smtClean="0"/>
              <a:t>các</a:t>
            </a:r>
            <a:r>
              <a:rPr lang="en-US" dirty="0" smtClean="0"/>
              <a:t> </a:t>
            </a:r>
            <a:r>
              <a:rPr lang="en-US" dirty="0" err="1" smtClean="0"/>
              <a:t>ngành</a:t>
            </a:r>
            <a:r>
              <a:rPr lang="en-US" dirty="0" smtClean="0"/>
              <a:t> </a:t>
            </a:r>
            <a:r>
              <a:rPr lang="en-US" dirty="0" err="1" smtClean="0"/>
              <a:t>quản</a:t>
            </a:r>
            <a:r>
              <a:rPr lang="en-US" dirty="0" smtClean="0"/>
              <a:t> </a:t>
            </a:r>
            <a:r>
              <a:rPr lang="en-US" dirty="0" err="1" smtClean="0"/>
              <a:t>lý</a:t>
            </a:r>
            <a:r>
              <a:rPr lang="en-US" dirty="0" smtClean="0"/>
              <a:t> </a:t>
            </a:r>
            <a:r>
              <a:rPr lang="en-US" dirty="0" err="1" smtClean="0"/>
              <a:t>liên</a:t>
            </a:r>
            <a:r>
              <a:rPr lang="en-US" dirty="0" smtClean="0"/>
              <a:t> </a:t>
            </a:r>
            <a:r>
              <a:rPr lang="en-US" dirty="0" err="1" smtClean="0"/>
              <a:t>quan</a:t>
            </a:r>
            <a:r>
              <a:rPr lang="en-US" dirty="0" smtClean="0"/>
              <a:t> </a:t>
            </a:r>
            <a:r>
              <a:rPr lang="en-US" dirty="0" err="1" smtClean="0"/>
              <a:t>có</a:t>
            </a:r>
            <a:r>
              <a:rPr lang="en-US" dirty="0" smtClean="0"/>
              <a:t> </a:t>
            </a:r>
            <a:r>
              <a:rPr lang="en-US" dirty="0" err="1" smtClean="0"/>
              <a:t>cơ</a:t>
            </a:r>
            <a:r>
              <a:rPr lang="en-US" dirty="0" smtClean="0"/>
              <a:t> </a:t>
            </a:r>
            <a:r>
              <a:rPr lang="en-US" dirty="0" err="1" smtClean="0"/>
              <a:t>sở</a:t>
            </a:r>
            <a:r>
              <a:rPr lang="en-US" dirty="0" smtClean="0"/>
              <a:t> </a:t>
            </a:r>
            <a:r>
              <a:rPr lang="en-US" dirty="0" err="1" smtClean="0"/>
              <a:t>đối</a:t>
            </a:r>
            <a:r>
              <a:rPr lang="en-US" dirty="0" smtClean="0"/>
              <a:t> </a:t>
            </a:r>
            <a:r>
              <a:rPr lang="en-US" dirty="0" err="1" smtClean="0"/>
              <a:t>chiếu</a:t>
            </a:r>
            <a:r>
              <a:rPr lang="en-US" dirty="0" smtClean="0"/>
              <a:t> </a:t>
            </a:r>
            <a:r>
              <a:rPr lang="en-US" dirty="0" err="1" smtClean="0"/>
              <a:t>với</a:t>
            </a:r>
            <a:r>
              <a:rPr lang="en-US" dirty="0" smtClean="0"/>
              <a:t> </a:t>
            </a:r>
            <a:r>
              <a:rPr lang="en-US" dirty="0" err="1" smtClean="0"/>
              <a:t>việc</a:t>
            </a:r>
            <a:r>
              <a:rPr lang="en-US" dirty="0" smtClean="0"/>
              <a:t> </a:t>
            </a:r>
            <a:r>
              <a:rPr lang="en-US" dirty="0" err="1" smtClean="0"/>
              <a:t>quản</a:t>
            </a:r>
            <a:r>
              <a:rPr lang="en-US" dirty="0" smtClean="0"/>
              <a:t> </a:t>
            </a:r>
            <a:r>
              <a:rPr lang="en-US" dirty="0" err="1" smtClean="0"/>
              <a:t>lý</a:t>
            </a:r>
            <a:r>
              <a:rPr lang="en-US" dirty="0" smtClean="0"/>
              <a:t> </a:t>
            </a:r>
            <a:r>
              <a:rPr lang="en-US" dirty="0" err="1" smtClean="0"/>
              <a:t>của</a:t>
            </a:r>
            <a:r>
              <a:rPr lang="en-US" dirty="0" smtClean="0"/>
              <a:t> </a:t>
            </a:r>
            <a:r>
              <a:rPr lang="en-US" dirty="0" err="1" smtClean="0"/>
              <a:t>đơn</a:t>
            </a:r>
            <a:r>
              <a:rPr lang="en-US" dirty="0" smtClean="0"/>
              <a:t> </a:t>
            </a:r>
            <a:r>
              <a:rPr lang="en-US" dirty="0" err="1" smtClean="0"/>
              <a:t>vị</a:t>
            </a:r>
            <a:r>
              <a:rPr lang="en-US" dirty="0" smtClean="0"/>
              <a:t> </a:t>
            </a:r>
            <a:r>
              <a:rPr lang="en-US" dirty="0" err="1" smtClean="0"/>
              <a:t>mình</a:t>
            </a:r>
            <a:r>
              <a:rPr lang="en-US" dirty="0" smtClean="0"/>
              <a:t> (</a:t>
            </a:r>
            <a:r>
              <a:rPr lang="en-US" dirty="0" err="1" smtClean="0"/>
              <a:t>để</a:t>
            </a:r>
            <a:r>
              <a:rPr lang="en-US" dirty="0" smtClean="0"/>
              <a:t> </a:t>
            </a:r>
            <a:r>
              <a:rPr lang="en-US" dirty="0" err="1" smtClean="0"/>
              <a:t>xác</a:t>
            </a:r>
            <a:r>
              <a:rPr lang="en-US" dirty="0" smtClean="0"/>
              <a:t> </a:t>
            </a:r>
            <a:r>
              <a:rPr lang="en-US" dirty="0" err="1" smtClean="0"/>
              <a:t>định</a:t>
            </a:r>
            <a:r>
              <a:rPr lang="en-US" dirty="0" smtClean="0"/>
              <a:t> </a:t>
            </a:r>
            <a:r>
              <a:rPr lang="en-US" dirty="0" err="1" smtClean="0"/>
              <a:t>có</a:t>
            </a:r>
            <a:r>
              <a:rPr lang="en-US" dirty="0" smtClean="0"/>
              <a:t> </a:t>
            </a:r>
            <a:r>
              <a:rPr lang="en-US" dirty="0" err="1" smtClean="0"/>
              <a:t>bỏ</a:t>
            </a:r>
            <a:r>
              <a:rPr lang="en-US" dirty="0" smtClean="0"/>
              <a:t> </a:t>
            </a:r>
            <a:r>
              <a:rPr lang="en-US" dirty="0" err="1" smtClean="0"/>
              <a:t>sót</a:t>
            </a:r>
            <a:r>
              <a:rPr lang="en-US" dirty="0" smtClean="0"/>
              <a:t> hay </a:t>
            </a:r>
            <a:r>
              <a:rPr lang="en-US" dirty="0" err="1" smtClean="0"/>
              <a:t>không</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khó</a:t>
            </a:r>
            <a:r>
              <a:rPr lang="en-US" dirty="0" smtClean="0"/>
              <a:t> </a:t>
            </a:r>
            <a:r>
              <a:rPr lang="en-US" dirty="0" err="1" smtClean="0"/>
              <a:t>khăn</a:t>
            </a:r>
            <a:r>
              <a:rPr lang="en-US" dirty="0" smtClean="0"/>
              <a:t> </a:t>
            </a:r>
            <a:r>
              <a:rPr lang="en-US" dirty="0" err="1" smtClean="0"/>
              <a:t>vướng</a:t>
            </a:r>
            <a:r>
              <a:rPr lang="en-US" dirty="0" smtClean="0"/>
              <a:t> </a:t>
            </a:r>
            <a:r>
              <a:rPr lang="en-US" dirty="0" err="1" smtClean="0"/>
              <a:t>mắc</a:t>
            </a:r>
            <a:r>
              <a:rPr lang="en-US" dirty="0" smtClean="0"/>
              <a:t> </a:t>
            </a:r>
            <a:r>
              <a:rPr lang="en-US" dirty="0" err="1" smtClean="0"/>
              <a:t>của</a:t>
            </a:r>
            <a:r>
              <a:rPr lang="en-US" dirty="0" smtClean="0"/>
              <a:t> DN.</a:t>
            </a:r>
          </a:p>
          <a:p>
            <a:pPr algn="just"/>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2800" b="1" dirty="0" smtClean="0"/>
              <a:t>2. </a:t>
            </a:r>
            <a:r>
              <a:rPr lang="en-US" sz="2800" b="1" dirty="0" err="1" smtClean="0"/>
              <a:t>Đối</a:t>
            </a:r>
            <a:r>
              <a:rPr lang="en-US" sz="2800" b="1" dirty="0" smtClean="0"/>
              <a:t> </a:t>
            </a:r>
            <a:r>
              <a:rPr lang="en-US" sz="2800" b="1" dirty="0" err="1" smtClean="0"/>
              <a:t>với</a:t>
            </a:r>
            <a:r>
              <a:rPr lang="en-US" sz="2800" b="1" dirty="0" smtClean="0"/>
              <a:t> HĐND </a:t>
            </a:r>
            <a:r>
              <a:rPr lang="en-US" sz="2800" b="1" dirty="0" err="1" smtClean="0"/>
              <a:t>tỉnh</a:t>
            </a:r>
            <a:endParaRPr lang="en-US" sz="2800" dirty="0" smtClean="0"/>
          </a:p>
          <a:p>
            <a:pPr algn="just"/>
            <a:r>
              <a:rPr lang="en-US" sz="3600" dirty="0" smtClean="0"/>
              <a:t>Ban </a:t>
            </a:r>
            <a:r>
              <a:rPr lang="en-US" sz="3600" dirty="0" err="1" smtClean="0"/>
              <a:t>hành</a:t>
            </a:r>
            <a:r>
              <a:rPr lang="en-US" sz="3600" dirty="0" smtClean="0"/>
              <a:t> </a:t>
            </a:r>
            <a:r>
              <a:rPr lang="en-US" sz="3600" dirty="0" err="1" smtClean="0"/>
              <a:t>chính</a:t>
            </a:r>
            <a:r>
              <a:rPr lang="en-US" sz="3600" dirty="0" smtClean="0"/>
              <a:t> </a:t>
            </a:r>
            <a:r>
              <a:rPr lang="en-US" sz="3600" dirty="0" err="1" smtClean="0"/>
              <a:t>sách</a:t>
            </a:r>
            <a:r>
              <a:rPr lang="en-US" sz="3600" dirty="0" smtClean="0"/>
              <a:t> </a:t>
            </a:r>
            <a:r>
              <a:rPr lang="en-US" sz="3600" dirty="0" err="1" smtClean="0"/>
              <a:t>quy</a:t>
            </a:r>
            <a:r>
              <a:rPr lang="en-US" sz="3600" dirty="0" smtClean="0"/>
              <a:t> </a:t>
            </a:r>
            <a:r>
              <a:rPr lang="en-US" sz="3600" dirty="0" err="1" smtClean="0"/>
              <a:t>định</a:t>
            </a:r>
            <a:r>
              <a:rPr lang="en-US" sz="3600" dirty="0" smtClean="0"/>
              <a:t> </a:t>
            </a:r>
            <a:r>
              <a:rPr lang="en-US" sz="3600" dirty="0" err="1" smtClean="0"/>
              <a:t>quản</a:t>
            </a:r>
            <a:r>
              <a:rPr lang="en-US" sz="3600" dirty="0" smtClean="0"/>
              <a:t> </a:t>
            </a:r>
            <a:r>
              <a:rPr lang="en-US" sz="3600" dirty="0" err="1" smtClean="0"/>
              <a:t>lý</a:t>
            </a:r>
            <a:r>
              <a:rPr lang="en-US" sz="3600" dirty="0" smtClean="0"/>
              <a:t> </a:t>
            </a:r>
            <a:r>
              <a:rPr lang="en-US" sz="3600" dirty="0" err="1" smtClean="0"/>
              <a:t>các</a:t>
            </a:r>
            <a:r>
              <a:rPr lang="en-US" sz="3600" dirty="0" smtClean="0"/>
              <a:t> </a:t>
            </a:r>
            <a:r>
              <a:rPr lang="en-US" sz="3600" dirty="0" err="1" smtClean="0"/>
              <a:t>hoạt</a:t>
            </a:r>
            <a:r>
              <a:rPr lang="en-US" sz="3600" dirty="0" smtClean="0"/>
              <a:t> </a:t>
            </a:r>
            <a:r>
              <a:rPr lang="en-US" sz="3600" dirty="0" err="1" smtClean="0"/>
              <a:t>động</a:t>
            </a:r>
            <a:r>
              <a:rPr lang="en-US" sz="3600" dirty="0" smtClean="0"/>
              <a:t> </a:t>
            </a:r>
            <a:r>
              <a:rPr lang="en-US" sz="3600" dirty="0" err="1" smtClean="0"/>
              <a:t>khai</a:t>
            </a:r>
            <a:r>
              <a:rPr lang="en-US" sz="3600" dirty="0" smtClean="0"/>
              <a:t> </a:t>
            </a:r>
            <a:r>
              <a:rPr lang="en-US" sz="3600" dirty="0" err="1" smtClean="0"/>
              <a:t>khoáng</a:t>
            </a:r>
            <a:r>
              <a:rPr lang="en-US" sz="3600" dirty="0" smtClean="0"/>
              <a:t> </a:t>
            </a:r>
            <a:r>
              <a:rPr lang="en-US" sz="3600" dirty="0" err="1" smtClean="0"/>
              <a:t>trên</a:t>
            </a:r>
            <a:r>
              <a:rPr lang="en-US" sz="3600" dirty="0" smtClean="0"/>
              <a:t> </a:t>
            </a:r>
            <a:r>
              <a:rPr lang="en-US" sz="3600" dirty="0" err="1" smtClean="0"/>
              <a:t>địa</a:t>
            </a:r>
            <a:r>
              <a:rPr lang="en-US" sz="3600" dirty="0" smtClean="0"/>
              <a:t> </a:t>
            </a:r>
            <a:r>
              <a:rPr lang="en-US" sz="3600" dirty="0" err="1" smtClean="0"/>
              <a:t>bàn</a:t>
            </a:r>
            <a:r>
              <a:rPr lang="en-US" sz="3600" dirty="0" smtClean="0"/>
              <a:t> </a:t>
            </a:r>
            <a:r>
              <a:rPr lang="en-US" sz="3600" dirty="0" err="1" smtClean="0"/>
              <a:t>tỉnh</a:t>
            </a:r>
            <a:r>
              <a:rPr lang="en-US" sz="3600" dirty="0" smtClean="0"/>
              <a:t>; </a:t>
            </a:r>
            <a:endParaRPr lang="en-US" sz="3600" dirty="0" smtClean="0"/>
          </a:p>
          <a:p>
            <a:pPr algn="just"/>
            <a:r>
              <a:rPr lang="en-US" sz="3600" dirty="0" err="1" smtClean="0"/>
              <a:t>Hàng</a:t>
            </a:r>
            <a:r>
              <a:rPr lang="en-US" sz="3600" dirty="0" smtClean="0"/>
              <a:t> </a:t>
            </a:r>
            <a:r>
              <a:rPr lang="en-US" sz="3600" dirty="0" err="1" smtClean="0"/>
              <a:t>năm</a:t>
            </a:r>
            <a:r>
              <a:rPr lang="en-US" sz="3600" dirty="0" smtClean="0"/>
              <a:t> </a:t>
            </a:r>
            <a:r>
              <a:rPr lang="en-US" sz="3600" dirty="0" err="1" smtClean="0"/>
              <a:t>yêu</a:t>
            </a:r>
            <a:r>
              <a:rPr lang="en-US" sz="3600" dirty="0" smtClean="0"/>
              <a:t> </a:t>
            </a:r>
            <a:r>
              <a:rPr lang="en-US" sz="3600" dirty="0" err="1" smtClean="0"/>
              <a:t>cầu</a:t>
            </a:r>
            <a:r>
              <a:rPr lang="en-US" sz="3600" dirty="0" smtClean="0"/>
              <a:t> </a:t>
            </a:r>
            <a:r>
              <a:rPr lang="en-US" sz="3600" dirty="0" err="1" smtClean="0"/>
              <a:t>cơ</a:t>
            </a:r>
            <a:r>
              <a:rPr lang="en-US" sz="3600" dirty="0" smtClean="0"/>
              <a:t> </a:t>
            </a:r>
            <a:r>
              <a:rPr lang="en-US" sz="3600" dirty="0" err="1" smtClean="0"/>
              <a:t>quan</a:t>
            </a:r>
            <a:r>
              <a:rPr lang="en-US" sz="3600" dirty="0" smtClean="0"/>
              <a:t> </a:t>
            </a:r>
            <a:r>
              <a:rPr lang="en-US" sz="3600" dirty="0" err="1" smtClean="0"/>
              <a:t>chuyên</a:t>
            </a:r>
            <a:r>
              <a:rPr lang="en-US" sz="3600" dirty="0" smtClean="0"/>
              <a:t> </a:t>
            </a:r>
            <a:r>
              <a:rPr lang="en-US" sz="3600" dirty="0" err="1" smtClean="0"/>
              <a:t>môn</a:t>
            </a:r>
            <a:r>
              <a:rPr lang="en-US" sz="3600" dirty="0" smtClean="0"/>
              <a:t> </a:t>
            </a:r>
            <a:r>
              <a:rPr lang="en-US" sz="3600" dirty="0" err="1" smtClean="0"/>
              <a:t>có</a:t>
            </a:r>
            <a:r>
              <a:rPr lang="en-US" sz="3600" dirty="0" smtClean="0"/>
              <a:t> </a:t>
            </a:r>
            <a:r>
              <a:rPr lang="en-US" sz="3600" dirty="0" err="1" smtClean="0"/>
              <a:t>đánh</a:t>
            </a:r>
            <a:r>
              <a:rPr lang="en-US" sz="3600" dirty="0" smtClean="0"/>
              <a:t> </a:t>
            </a:r>
            <a:r>
              <a:rPr lang="en-US" sz="3600" dirty="0" err="1" smtClean="0"/>
              <a:t>giá</a:t>
            </a:r>
            <a:r>
              <a:rPr lang="en-US" sz="3600" dirty="0" smtClean="0"/>
              <a:t> </a:t>
            </a:r>
            <a:r>
              <a:rPr lang="en-US" sz="3600" dirty="0" err="1" smtClean="0"/>
              <a:t>tác</a:t>
            </a:r>
            <a:r>
              <a:rPr lang="en-US" sz="3600" dirty="0" smtClean="0"/>
              <a:t> </a:t>
            </a:r>
            <a:r>
              <a:rPr lang="en-US" sz="3600" dirty="0" err="1" smtClean="0"/>
              <a:t>động</a:t>
            </a:r>
            <a:r>
              <a:rPr lang="en-US" sz="3600" dirty="0" smtClean="0"/>
              <a:t> </a:t>
            </a:r>
            <a:r>
              <a:rPr lang="en-US" sz="3600" dirty="0" err="1" smtClean="0"/>
              <a:t>của</a:t>
            </a:r>
            <a:r>
              <a:rPr lang="en-US" sz="3600" dirty="0" smtClean="0"/>
              <a:t> </a:t>
            </a:r>
            <a:r>
              <a:rPr lang="en-US" sz="3600" dirty="0" err="1" smtClean="0"/>
              <a:t>việc</a:t>
            </a:r>
            <a:r>
              <a:rPr lang="en-US" sz="3600" dirty="0" smtClean="0"/>
              <a:t> </a:t>
            </a:r>
            <a:r>
              <a:rPr lang="en-US" sz="3600" dirty="0" err="1" smtClean="0"/>
              <a:t>khai</a:t>
            </a:r>
            <a:r>
              <a:rPr lang="en-US" sz="3600" dirty="0" smtClean="0"/>
              <a:t> </a:t>
            </a:r>
            <a:r>
              <a:rPr lang="en-US" sz="3600" dirty="0" err="1" smtClean="0"/>
              <a:t>thác</a:t>
            </a:r>
            <a:r>
              <a:rPr lang="en-US" sz="3600" dirty="0" smtClean="0"/>
              <a:t> </a:t>
            </a:r>
            <a:r>
              <a:rPr lang="en-US" sz="3600" dirty="0" err="1" smtClean="0"/>
              <a:t>khoảng</a:t>
            </a:r>
            <a:r>
              <a:rPr lang="en-US" sz="3600" dirty="0" smtClean="0"/>
              <a:t> </a:t>
            </a:r>
            <a:r>
              <a:rPr lang="en-US" sz="3600" dirty="0" err="1" smtClean="0"/>
              <a:t>sản</a:t>
            </a:r>
            <a:r>
              <a:rPr lang="en-US" sz="3600" dirty="0" smtClean="0"/>
              <a:t> </a:t>
            </a:r>
            <a:r>
              <a:rPr lang="en-US" sz="3600" dirty="0" err="1" smtClean="0"/>
              <a:t>làm</a:t>
            </a:r>
            <a:r>
              <a:rPr lang="en-US" sz="3600" dirty="0" smtClean="0"/>
              <a:t> </a:t>
            </a:r>
            <a:r>
              <a:rPr lang="en-US" sz="3600" dirty="0" err="1" smtClean="0"/>
              <a:t>ảnh</a:t>
            </a:r>
            <a:r>
              <a:rPr lang="en-US" sz="3600" dirty="0" smtClean="0"/>
              <a:t> </a:t>
            </a:r>
            <a:r>
              <a:rPr lang="en-US" sz="3600" dirty="0" err="1" smtClean="0"/>
              <a:t>hưởng</a:t>
            </a:r>
            <a:r>
              <a:rPr lang="en-US" sz="3600" dirty="0" smtClean="0"/>
              <a:t> </a:t>
            </a:r>
            <a:r>
              <a:rPr lang="en-US" sz="3600" dirty="0" err="1" smtClean="0"/>
              <a:t>đến</a:t>
            </a:r>
            <a:r>
              <a:rPr lang="en-US" sz="3600" dirty="0" smtClean="0"/>
              <a:t> </a:t>
            </a:r>
            <a:r>
              <a:rPr lang="en-US" sz="3600" dirty="0" err="1" smtClean="0"/>
              <a:t>sinh</a:t>
            </a:r>
            <a:r>
              <a:rPr lang="en-US" sz="3600" dirty="0" smtClean="0"/>
              <a:t> </a:t>
            </a:r>
            <a:r>
              <a:rPr lang="en-US" sz="3600" dirty="0" err="1" smtClean="0"/>
              <a:t>kế</a:t>
            </a:r>
            <a:r>
              <a:rPr lang="en-US" sz="3600" dirty="0" smtClean="0"/>
              <a:t> </a:t>
            </a:r>
            <a:r>
              <a:rPr lang="en-US" sz="3600" dirty="0" err="1" smtClean="0"/>
              <a:t>người</a:t>
            </a:r>
            <a:r>
              <a:rPr lang="en-US" sz="3600" dirty="0" smtClean="0"/>
              <a:t> </a:t>
            </a:r>
            <a:r>
              <a:rPr lang="en-US" sz="3600" dirty="0" err="1" smtClean="0"/>
              <a:t>dân</a:t>
            </a:r>
            <a:r>
              <a:rPr lang="en-US" sz="3600" dirty="0" smtClean="0"/>
              <a:t>, </a:t>
            </a:r>
            <a:r>
              <a:rPr lang="en-US" sz="3600" dirty="0" err="1" smtClean="0"/>
              <a:t>gây</a:t>
            </a:r>
            <a:r>
              <a:rPr lang="en-US" sz="3600" dirty="0" smtClean="0"/>
              <a:t> </a:t>
            </a:r>
            <a:r>
              <a:rPr lang="en-US" sz="3600" dirty="0" err="1" smtClean="0"/>
              <a:t>sạt</a:t>
            </a:r>
            <a:r>
              <a:rPr lang="en-US" sz="3600" dirty="0" smtClean="0"/>
              <a:t> </a:t>
            </a:r>
            <a:r>
              <a:rPr lang="en-US" sz="3600" dirty="0" err="1" smtClean="0"/>
              <a:t>lỡ</a:t>
            </a:r>
            <a:r>
              <a:rPr lang="en-US" sz="3600" dirty="0" smtClean="0"/>
              <a:t> </a:t>
            </a:r>
            <a:r>
              <a:rPr lang="en-US" sz="3600" dirty="0" err="1" smtClean="0"/>
              <a:t>bờ</a:t>
            </a:r>
            <a:r>
              <a:rPr lang="en-US" sz="3600" dirty="0" smtClean="0"/>
              <a:t> </a:t>
            </a:r>
            <a:r>
              <a:rPr lang="en-US" sz="3600" dirty="0" err="1" smtClean="0"/>
              <a:t>sông</a:t>
            </a:r>
            <a:r>
              <a:rPr lang="en-US" sz="3600" dirty="0" smtClean="0"/>
              <a:t> </a:t>
            </a:r>
            <a:r>
              <a:rPr lang="en-US" sz="3600" dirty="0" err="1" smtClean="0"/>
              <a:t>tại</a:t>
            </a:r>
            <a:r>
              <a:rPr lang="en-US" sz="3600" dirty="0" smtClean="0"/>
              <a:t> </a:t>
            </a:r>
            <a:r>
              <a:rPr lang="en-US" sz="3600" dirty="0" err="1" smtClean="0"/>
              <a:t>nơi</a:t>
            </a:r>
            <a:r>
              <a:rPr lang="en-US" sz="3600" dirty="0" smtClean="0"/>
              <a:t> </a:t>
            </a:r>
            <a:r>
              <a:rPr lang="en-US" sz="3600" dirty="0" err="1" smtClean="0"/>
              <a:t>có</a:t>
            </a:r>
            <a:r>
              <a:rPr lang="en-US" sz="3600" dirty="0" smtClean="0"/>
              <a:t> </a:t>
            </a:r>
            <a:r>
              <a:rPr lang="en-US" sz="3600" dirty="0" err="1" smtClean="0"/>
              <a:t>hoạt</a:t>
            </a:r>
            <a:r>
              <a:rPr lang="en-US" sz="3600" dirty="0" smtClean="0"/>
              <a:t> </a:t>
            </a:r>
            <a:r>
              <a:rPr lang="en-US" sz="3600" dirty="0" err="1" smtClean="0"/>
              <a:t>động</a:t>
            </a:r>
            <a:r>
              <a:rPr lang="en-US" sz="3600" dirty="0" smtClean="0"/>
              <a:t> </a:t>
            </a:r>
            <a:r>
              <a:rPr lang="en-US" sz="3600" dirty="0" err="1" smtClean="0"/>
              <a:t>khai</a:t>
            </a:r>
            <a:r>
              <a:rPr lang="en-US" sz="3600" dirty="0" smtClean="0"/>
              <a:t> </a:t>
            </a:r>
            <a:r>
              <a:rPr lang="en-US" sz="3600" dirty="0" err="1" smtClean="0"/>
              <a:t>thác</a:t>
            </a:r>
            <a:r>
              <a:rPr lang="en-US" sz="3600" dirty="0" smtClean="0"/>
              <a:t> </a:t>
            </a:r>
            <a:r>
              <a:rPr lang="en-US" sz="3600" dirty="0" err="1" smtClean="0"/>
              <a:t>khoáng</a:t>
            </a:r>
            <a:r>
              <a:rPr lang="en-US" sz="3600" dirty="0" smtClean="0"/>
              <a:t> </a:t>
            </a:r>
            <a:r>
              <a:rPr lang="en-US" sz="3600" dirty="0" err="1" smtClean="0"/>
              <a:t>sản</a:t>
            </a:r>
            <a:r>
              <a:rPr lang="en-US" sz="3600" dirty="0" smtClean="0"/>
              <a:t> </a:t>
            </a:r>
            <a:r>
              <a:rPr lang="en-US" sz="3600" dirty="0" err="1" smtClean="0"/>
              <a:t>và</a:t>
            </a:r>
            <a:r>
              <a:rPr lang="en-US" sz="3600" dirty="0" smtClean="0"/>
              <a:t> </a:t>
            </a:r>
            <a:r>
              <a:rPr lang="en-US" sz="3600" dirty="0" err="1" smtClean="0"/>
              <a:t>vùng</a:t>
            </a:r>
            <a:r>
              <a:rPr lang="en-US" sz="3600" dirty="0" smtClean="0"/>
              <a:t> </a:t>
            </a:r>
            <a:r>
              <a:rPr lang="en-US" sz="3600" dirty="0" err="1" smtClean="0"/>
              <a:t>hạ</a:t>
            </a:r>
            <a:r>
              <a:rPr lang="en-US" sz="3600" dirty="0" smtClean="0"/>
              <a:t> </a:t>
            </a:r>
            <a:r>
              <a:rPr lang="en-US" sz="3600" dirty="0" err="1" smtClean="0"/>
              <a:t>lưu</a:t>
            </a:r>
            <a:r>
              <a:rPr lang="en-US" sz="3600" dirty="0" smtClean="0"/>
              <a:t>.</a:t>
            </a:r>
          </a:p>
          <a:p>
            <a:pPr algn="just"/>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r>
              <a:rPr lang="en-US" b="1" dirty="0" smtClean="0"/>
              <a:t>3. </a:t>
            </a:r>
            <a:r>
              <a:rPr lang="en-US" b="1" dirty="0" err="1" smtClean="0"/>
              <a:t>Đối</a:t>
            </a:r>
            <a:r>
              <a:rPr lang="en-US" b="1" dirty="0" smtClean="0"/>
              <a:t> </a:t>
            </a:r>
            <a:r>
              <a:rPr lang="en-US" b="1" dirty="0" err="1" smtClean="0"/>
              <a:t>với</a:t>
            </a:r>
            <a:r>
              <a:rPr lang="en-US" b="1" dirty="0" smtClean="0"/>
              <a:t> UBND </a:t>
            </a:r>
            <a:r>
              <a:rPr lang="en-US" b="1" dirty="0" err="1" smtClean="0"/>
              <a:t>tỉnh</a:t>
            </a:r>
            <a:endParaRPr lang="en-US" dirty="0" smtClean="0"/>
          </a:p>
          <a:p>
            <a:pPr algn="just"/>
            <a:r>
              <a:rPr lang="en-US" sz="2700" dirty="0" err="1" smtClean="0"/>
              <a:t>Xây</a:t>
            </a:r>
            <a:r>
              <a:rPr lang="en-US" sz="2700" dirty="0" smtClean="0"/>
              <a:t> </a:t>
            </a:r>
            <a:r>
              <a:rPr lang="en-US" sz="2700" dirty="0" err="1" smtClean="0"/>
              <a:t>dựng</a:t>
            </a:r>
            <a:r>
              <a:rPr lang="en-US" sz="2700" dirty="0" smtClean="0"/>
              <a:t> </a:t>
            </a:r>
            <a:r>
              <a:rPr lang="en-US" sz="2700" dirty="0" err="1" smtClean="0"/>
              <a:t>đề</a:t>
            </a:r>
            <a:r>
              <a:rPr lang="en-US" sz="2700" dirty="0" smtClean="0"/>
              <a:t> </a:t>
            </a:r>
            <a:r>
              <a:rPr lang="en-US" sz="2700" dirty="0" err="1" smtClean="0"/>
              <a:t>xuất</a:t>
            </a:r>
            <a:r>
              <a:rPr lang="en-US" sz="2700" dirty="0" smtClean="0"/>
              <a:t> HĐND </a:t>
            </a:r>
            <a:r>
              <a:rPr lang="en-US" sz="2700" dirty="0" err="1" smtClean="0"/>
              <a:t>tỉnh</a:t>
            </a:r>
            <a:r>
              <a:rPr lang="en-US" sz="2700" dirty="0" smtClean="0"/>
              <a:t> ban </a:t>
            </a:r>
            <a:r>
              <a:rPr lang="en-US" sz="2700" dirty="0" err="1" smtClean="0"/>
              <a:t>hành</a:t>
            </a:r>
            <a:r>
              <a:rPr lang="en-US" sz="2700" dirty="0" smtClean="0"/>
              <a:t> </a:t>
            </a:r>
            <a:r>
              <a:rPr lang="en-US" sz="2700" dirty="0" err="1" smtClean="0"/>
              <a:t>chiến</a:t>
            </a:r>
            <a:r>
              <a:rPr lang="en-US" sz="2700" dirty="0" smtClean="0"/>
              <a:t> </a:t>
            </a:r>
            <a:r>
              <a:rPr lang="en-US" sz="2700" dirty="0" err="1" smtClean="0"/>
              <a:t>lược</a:t>
            </a:r>
            <a:r>
              <a:rPr lang="en-US" sz="2700" dirty="0" smtClean="0"/>
              <a:t>, </a:t>
            </a:r>
            <a:r>
              <a:rPr lang="en-US" sz="2700" dirty="0" err="1" smtClean="0"/>
              <a:t>kế</a:t>
            </a:r>
            <a:r>
              <a:rPr lang="en-US" sz="2700" dirty="0" smtClean="0"/>
              <a:t> </a:t>
            </a:r>
            <a:r>
              <a:rPr lang="en-US" sz="2700" dirty="0" err="1" smtClean="0"/>
              <a:t>hoạch</a:t>
            </a:r>
            <a:r>
              <a:rPr lang="en-US" sz="2700" dirty="0" smtClean="0"/>
              <a:t> </a:t>
            </a:r>
            <a:r>
              <a:rPr lang="en-US" sz="2700" dirty="0" err="1" smtClean="0"/>
              <a:t>quản</a:t>
            </a:r>
            <a:r>
              <a:rPr lang="en-US" sz="2700" dirty="0" smtClean="0"/>
              <a:t> </a:t>
            </a:r>
            <a:r>
              <a:rPr lang="en-US" sz="2700" dirty="0" err="1" smtClean="0"/>
              <a:t>lý</a:t>
            </a:r>
            <a:r>
              <a:rPr lang="en-US" sz="2700" dirty="0" smtClean="0"/>
              <a:t> </a:t>
            </a:r>
            <a:r>
              <a:rPr lang="en-US" sz="2700" dirty="0" err="1" smtClean="0"/>
              <a:t>các</a:t>
            </a:r>
            <a:r>
              <a:rPr lang="en-US" sz="2700" dirty="0" smtClean="0"/>
              <a:t> </a:t>
            </a:r>
            <a:r>
              <a:rPr lang="en-US" sz="2700" dirty="0" err="1" smtClean="0"/>
              <a:t>hoạt</a:t>
            </a:r>
            <a:r>
              <a:rPr lang="en-US" sz="2700" dirty="0" smtClean="0"/>
              <a:t> </a:t>
            </a:r>
            <a:r>
              <a:rPr lang="en-US" sz="2700" dirty="0" err="1" smtClean="0"/>
              <a:t>động</a:t>
            </a:r>
            <a:r>
              <a:rPr lang="en-US" sz="2700" dirty="0" smtClean="0"/>
              <a:t> </a:t>
            </a:r>
            <a:r>
              <a:rPr lang="en-US" sz="2700" dirty="0" err="1" smtClean="0"/>
              <a:t>khai</a:t>
            </a:r>
            <a:r>
              <a:rPr lang="en-US" sz="2700" dirty="0" smtClean="0"/>
              <a:t> </a:t>
            </a:r>
            <a:r>
              <a:rPr lang="en-US" sz="2700" dirty="0" err="1" smtClean="0"/>
              <a:t>khoáng</a:t>
            </a:r>
            <a:r>
              <a:rPr lang="en-US" sz="2700" dirty="0" smtClean="0"/>
              <a:t> </a:t>
            </a:r>
            <a:r>
              <a:rPr lang="en-US" sz="2700" dirty="0" err="1" smtClean="0"/>
              <a:t>trên</a:t>
            </a:r>
            <a:r>
              <a:rPr lang="en-US" sz="2700" dirty="0" smtClean="0"/>
              <a:t> </a:t>
            </a:r>
            <a:r>
              <a:rPr lang="en-US" sz="2700" dirty="0" err="1" smtClean="0"/>
              <a:t>địa</a:t>
            </a:r>
            <a:r>
              <a:rPr lang="en-US" sz="2700" dirty="0" smtClean="0"/>
              <a:t> </a:t>
            </a:r>
            <a:r>
              <a:rPr lang="en-US" sz="2700" dirty="0" err="1" smtClean="0"/>
              <a:t>bàn</a:t>
            </a:r>
            <a:r>
              <a:rPr lang="en-US" sz="2700" dirty="0" smtClean="0"/>
              <a:t> </a:t>
            </a:r>
            <a:r>
              <a:rPr lang="en-US" sz="2700" dirty="0" err="1" smtClean="0"/>
              <a:t>tỉnh</a:t>
            </a:r>
            <a:r>
              <a:rPr lang="en-US" sz="2700" dirty="0" smtClean="0"/>
              <a:t>; </a:t>
            </a:r>
            <a:r>
              <a:rPr lang="en-US" sz="2700" dirty="0" err="1" smtClean="0"/>
              <a:t>hàng</a:t>
            </a:r>
            <a:r>
              <a:rPr lang="en-US" sz="2700" dirty="0" smtClean="0"/>
              <a:t> </a:t>
            </a:r>
            <a:r>
              <a:rPr lang="en-US" sz="2700" dirty="0" err="1" smtClean="0"/>
              <a:t>năm</a:t>
            </a:r>
            <a:r>
              <a:rPr lang="en-US" sz="2700" dirty="0" smtClean="0"/>
              <a:t> </a:t>
            </a:r>
            <a:r>
              <a:rPr lang="en-US" sz="2700" dirty="0" err="1" smtClean="0"/>
              <a:t>có</a:t>
            </a:r>
            <a:r>
              <a:rPr lang="en-US" sz="2700" dirty="0" smtClean="0"/>
              <a:t> </a:t>
            </a:r>
            <a:r>
              <a:rPr lang="en-US" sz="2700" dirty="0" err="1" smtClean="0"/>
              <a:t>đánh</a:t>
            </a:r>
            <a:r>
              <a:rPr lang="en-US" sz="2700" dirty="0" smtClean="0"/>
              <a:t> </a:t>
            </a:r>
            <a:r>
              <a:rPr lang="en-US" sz="2700" dirty="0" err="1" smtClean="0"/>
              <a:t>giá</a:t>
            </a:r>
            <a:r>
              <a:rPr lang="en-US" sz="2700" dirty="0" smtClean="0"/>
              <a:t> </a:t>
            </a:r>
            <a:r>
              <a:rPr lang="en-US" sz="2700" dirty="0" err="1" smtClean="0"/>
              <a:t>tác</a:t>
            </a:r>
            <a:r>
              <a:rPr lang="en-US" sz="2700" dirty="0" smtClean="0"/>
              <a:t> </a:t>
            </a:r>
            <a:r>
              <a:rPr lang="en-US" sz="2700" dirty="0" err="1" smtClean="0"/>
              <a:t>động</a:t>
            </a:r>
            <a:r>
              <a:rPr lang="en-US" sz="2700" dirty="0" smtClean="0"/>
              <a:t> </a:t>
            </a:r>
            <a:r>
              <a:rPr lang="en-US" sz="2700" dirty="0" err="1" smtClean="0"/>
              <a:t>của</a:t>
            </a:r>
            <a:r>
              <a:rPr lang="en-US" sz="2700" dirty="0" smtClean="0"/>
              <a:t> </a:t>
            </a:r>
            <a:r>
              <a:rPr lang="en-US" sz="2700" dirty="0" err="1" smtClean="0"/>
              <a:t>việc</a:t>
            </a:r>
            <a:r>
              <a:rPr lang="en-US" sz="2700" dirty="0" smtClean="0"/>
              <a:t> </a:t>
            </a:r>
            <a:r>
              <a:rPr lang="en-US" sz="2700" dirty="0" err="1" smtClean="0"/>
              <a:t>khai</a:t>
            </a:r>
            <a:r>
              <a:rPr lang="en-US" sz="2700" dirty="0" smtClean="0"/>
              <a:t> </a:t>
            </a:r>
            <a:r>
              <a:rPr lang="en-US" sz="2700" dirty="0" err="1" smtClean="0"/>
              <a:t>thác</a:t>
            </a:r>
            <a:r>
              <a:rPr lang="en-US" sz="2700" dirty="0" smtClean="0"/>
              <a:t> </a:t>
            </a:r>
            <a:r>
              <a:rPr lang="en-US" sz="2700" dirty="0" err="1" smtClean="0"/>
              <a:t>khoảng</a:t>
            </a:r>
            <a:r>
              <a:rPr lang="en-US" sz="2700" dirty="0" smtClean="0"/>
              <a:t> </a:t>
            </a:r>
            <a:r>
              <a:rPr lang="en-US" sz="2700" dirty="0" err="1" smtClean="0"/>
              <a:t>sản</a:t>
            </a:r>
            <a:r>
              <a:rPr lang="en-US" sz="2700" dirty="0" smtClean="0"/>
              <a:t> </a:t>
            </a:r>
            <a:r>
              <a:rPr lang="en-US" sz="2700" dirty="0" err="1" smtClean="0"/>
              <a:t>làm</a:t>
            </a:r>
            <a:r>
              <a:rPr lang="en-US" sz="2700" dirty="0" smtClean="0"/>
              <a:t> </a:t>
            </a:r>
            <a:r>
              <a:rPr lang="en-US" sz="2700" dirty="0" err="1" smtClean="0"/>
              <a:t>ảnh</a:t>
            </a:r>
            <a:r>
              <a:rPr lang="en-US" sz="2700" dirty="0" smtClean="0"/>
              <a:t> </a:t>
            </a:r>
            <a:r>
              <a:rPr lang="en-US" sz="2700" dirty="0" err="1" smtClean="0"/>
              <a:t>hưởng</a:t>
            </a:r>
            <a:r>
              <a:rPr lang="en-US" sz="2700" dirty="0" smtClean="0"/>
              <a:t> </a:t>
            </a:r>
            <a:r>
              <a:rPr lang="en-US" sz="2700" dirty="0" err="1" smtClean="0"/>
              <a:t>đến</a:t>
            </a:r>
            <a:r>
              <a:rPr lang="en-US" sz="2700" dirty="0" smtClean="0"/>
              <a:t> </a:t>
            </a:r>
            <a:r>
              <a:rPr lang="en-US" sz="2700" dirty="0" err="1" smtClean="0"/>
              <a:t>sinh</a:t>
            </a:r>
            <a:r>
              <a:rPr lang="en-US" sz="2700" dirty="0" smtClean="0"/>
              <a:t> </a:t>
            </a:r>
            <a:r>
              <a:rPr lang="en-US" sz="2700" dirty="0" err="1" smtClean="0"/>
              <a:t>kế</a:t>
            </a:r>
            <a:r>
              <a:rPr lang="en-US" sz="2700" dirty="0" smtClean="0"/>
              <a:t> </a:t>
            </a:r>
            <a:r>
              <a:rPr lang="en-US" sz="2700" dirty="0" err="1" smtClean="0"/>
              <a:t>người</a:t>
            </a:r>
            <a:r>
              <a:rPr lang="en-US" sz="2700" dirty="0" smtClean="0"/>
              <a:t> </a:t>
            </a:r>
            <a:r>
              <a:rPr lang="en-US" sz="2700" dirty="0" err="1" smtClean="0"/>
              <a:t>dân</a:t>
            </a:r>
            <a:r>
              <a:rPr lang="en-US" sz="2700" dirty="0" smtClean="0"/>
              <a:t>, </a:t>
            </a:r>
            <a:r>
              <a:rPr lang="en-US" sz="2700" dirty="0" err="1" smtClean="0"/>
              <a:t>gây</a:t>
            </a:r>
            <a:r>
              <a:rPr lang="en-US" sz="2700" dirty="0" smtClean="0"/>
              <a:t> </a:t>
            </a:r>
            <a:r>
              <a:rPr lang="en-US" sz="2700" dirty="0" err="1" smtClean="0"/>
              <a:t>sạt</a:t>
            </a:r>
            <a:r>
              <a:rPr lang="en-US" sz="2700" dirty="0" smtClean="0"/>
              <a:t> </a:t>
            </a:r>
            <a:r>
              <a:rPr lang="en-US" sz="2700" dirty="0" err="1" smtClean="0"/>
              <a:t>lỡ</a:t>
            </a:r>
            <a:r>
              <a:rPr lang="en-US" sz="2700" dirty="0" smtClean="0"/>
              <a:t> </a:t>
            </a:r>
            <a:r>
              <a:rPr lang="en-US" sz="2700" dirty="0" err="1" smtClean="0"/>
              <a:t>bờ</a:t>
            </a:r>
            <a:r>
              <a:rPr lang="en-US" sz="2700" dirty="0" smtClean="0"/>
              <a:t> </a:t>
            </a:r>
            <a:r>
              <a:rPr lang="en-US" sz="2700" dirty="0" err="1" smtClean="0"/>
              <a:t>sông</a:t>
            </a:r>
            <a:r>
              <a:rPr lang="en-US" sz="2700" dirty="0" smtClean="0"/>
              <a:t> </a:t>
            </a:r>
            <a:r>
              <a:rPr lang="en-US" sz="2700" dirty="0" err="1" smtClean="0"/>
              <a:t>tại</a:t>
            </a:r>
            <a:r>
              <a:rPr lang="en-US" sz="2700" dirty="0" smtClean="0"/>
              <a:t> </a:t>
            </a:r>
            <a:r>
              <a:rPr lang="en-US" sz="2700" dirty="0" err="1" smtClean="0"/>
              <a:t>nơi</a:t>
            </a:r>
            <a:r>
              <a:rPr lang="en-US" sz="2700" dirty="0" smtClean="0"/>
              <a:t> </a:t>
            </a:r>
            <a:r>
              <a:rPr lang="en-US" sz="2700" dirty="0" err="1" smtClean="0"/>
              <a:t>có</a:t>
            </a:r>
            <a:r>
              <a:rPr lang="en-US" sz="2700" dirty="0" smtClean="0"/>
              <a:t> </a:t>
            </a:r>
            <a:r>
              <a:rPr lang="en-US" sz="2700" dirty="0" err="1" smtClean="0"/>
              <a:t>hoạt</a:t>
            </a:r>
            <a:r>
              <a:rPr lang="en-US" sz="2700" dirty="0" smtClean="0"/>
              <a:t> </a:t>
            </a:r>
            <a:r>
              <a:rPr lang="en-US" sz="2700" dirty="0" err="1" smtClean="0"/>
              <a:t>động</a:t>
            </a:r>
            <a:r>
              <a:rPr lang="en-US" sz="2700" dirty="0" smtClean="0"/>
              <a:t> </a:t>
            </a:r>
            <a:r>
              <a:rPr lang="en-US" sz="2700" dirty="0" err="1" smtClean="0"/>
              <a:t>khai</a:t>
            </a:r>
            <a:r>
              <a:rPr lang="en-US" sz="2700" dirty="0" smtClean="0"/>
              <a:t> </a:t>
            </a:r>
            <a:r>
              <a:rPr lang="en-US" sz="2700" dirty="0" err="1" smtClean="0"/>
              <a:t>thác</a:t>
            </a:r>
            <a:r>
              <a:rPr lang="en-US" sz="2700" dirty="0" smtClean="0"/>
              <a:t> </a:t>
            </a:r>
            <a:r>
              <a:rPr lang="en-US" sz="2700" dirty="0" err="1" smtClean="0"/>
              <a:t>khoáng</a:t>
            </a:r>
            <a:r>
              <a:rPr lang="en-US" sz="2700" dirty="0" smtClean="0"/>
              <a:t> </a:t>
            </a:r>
            <a:r>
              <a:rPr lang="en-US" sz="2700" dirty="0" err="1" smtClean="0"/>
              <a:t>sản</a:t>
            </a:r>
            <a:r>
              <a:rPr lang="en-US" sz="2700" dirty="0" smtClean="0"/>
              <a:t> </a:t>
            </a:r>
            <a:r>
              <a:rPr lang="en-US" sz="2700" dirty="0" err="1" smtClean="0"/>
              <a:t>và</a:t>
            </a:r>
            <a:r>
              <a:rPr lang="en-US" sz="2700" dirty="0" smtClean="0"/>
              <a:t> </a:t>
            </a:r>
            <a:r>
              <a:rPr lang="en-US" sz="2700" dirty="0" err="1" smtClean="0"/>
              <a:t>vùng</a:t>
            </a:r>
            <a:r>
              <a:rPr lang="en-US" sz="2700" dirty="0" smtClean="0"/>
              <a:t> </a:t>
            </a:r>
            <a:r>
              <a:rPr lang="en-US" sz="2700" dirty="0" err="1" smtClean="0"/>
              <a:t>hạ</a:t>
            </a:r>
            <a:r>
              <a:rPr lang="en-US" sz="2700" dirty="0" smtClean="0"/>
              <a:t> </a:t>
            </a:r>
            <a:r>
              <a:rPr lang="en-US" sz="2700" dirty="0" err="1" smtClean="0"/>
              <a:t>lưu</a:t>
            </a:r>
            <a:r>
              <a:rPr lang="en-US" sz="2700" dirty="0" smtClean="0"/>
              <a:t>.</a:t>
            </a:r>
          </a:p>
          <a:p>
            <a:pPr algn="just"/>
            <a:r>
              <a:rPr lang="en-US" sz="2700" dirty="0" err="1" smtClean="0"/>
              <a:t>Chỉ</a:t>
            </a:r>
            <a:r>
              <a:rPr lang="en-US" sz="2700" dirty="0" smtClean="0"/>
              <a:t> </a:t>
            </a:r>
            <a:r>
              <a:rPr lang="en-US" sz="2700" dirty="0" err="1" smtClean="0"/>
              <a:t>đạo</a:t>
            </a:r>
            <a:r>
              <a:rPr lang="en-US" sz="2700" dirty="0" smtClean="0"/>
              <a:t> </a:t>
            </a:r>
            <a:r>
              <a:rPr lang="en-US" sz="2700" dirty="0" err="1" smtClean="0"/>
              <a:t>các</a:t>
            </a:r>
            <a:r>
              <a:rPr lang="en-US" sz="2700" dirty="0" smtClean="0"/>
              <a:t> </a:t>
            </a:r>
            <a:r>
              <a:rPr lang="en-US" sz="2700" dirty="0" err="1" smtClean="0"/>
              <a:t>địa</a:t>
            </a:r>
            <a:r>
              <a:rPr lang="en-US" sz="2700" dirty="0" smtClean="0"/>
              <a:t> </a:t>
            </a:r>
            <a:r>
              <a:rPr lang="en-US" sz="2700" dirty="0" err="1" smtClean="0"/>
              <a:t>phương</a:t>
            </a:r>
            <a:r>
              <a:rPr lang="en-US" sz="2700" dirty="0" smtClean="0"/>
              <a:t> </a:t>
            </a:r>
            <a:r>
              <a:rPr lang="en-US" sz="2700" dirty="0" err="1" smtClean="0"/>
              <a:t>tăng</a:t>
            </a:r>
            <a:r>
              <a:rPr lang="en-US" sz="2700" dirty="0" smtClean="0"/>
              <a:t> </a:t>
            </a:r>
            <a:r>
              <a:rPr lang="en-US" sz="2700" dirty="0" err="1" smtClean="0"/>
              <a:t>cường</a:t>
            </a:r>
            <a:r>
              <a:rPr lang="en-US" sz="2700" dirty="0" smtClean="0"/>
              <a:t> </a:t>
            </a:r>
            <a:r>
              <a:rPr lang="en-US" sz="2700" dirty="0" err="1" smtClean="0"/>
              <a:t>kiểm</a:t>
            </a:r>
            <a:r>
              <a:rPr lang="en-US" sz="2700" dirty="0" smtClean="0"/>
              <a:t> </a:t>
            </a:r>
            <a:r>
              <a:rPr lang="en-US" sz="2700" dirty="0" err="1" smtClean="0"/>
              <a:t>tra</a:t>
            </a:r>
            <a:r>
              <a:rPr lang="en-US" sz="2700" dirty="0" smtClean="0"/>
              <a:t>, </a:t>
            </a:r>
            <a:r>
              <a:rPr lang="en-US" sz="2700" dirty="0" err="1" smtClean="0"/>
              <a:t>giám</a:t>
            </a:r>
            <a:r>
              <a:rPr lang="en-US" sz="2700" dirty="0" smtClean="0"/>
              <a:t> </a:t>
            </a:r>
            <a:r>
              <a:rPr lang="en-US" sz="2700" dirty="0" err="1" smtClean="0"/>
              <a:t>sát</a:t>
            </a:r>
            <a:r>
              <a:rPr lang="en-US" sz="2700" dirty="0" smtClean="0"/>
              <a:t> </a:t>
            </a:r>
            <a:r>
              <a:rPr lang="en-US" sz="2700" dirty="0" err="1" smtClean="0"/>
              <a:t>các</a:t>
            </a:r>
            <a:r>
              <a:rPr lang="en-US" sz="2700" dirty="0" smtClean="0"/>
              <a:t> </a:t>
            </a:r>
            <a:r>
              <a:rPr lang="en-US" sz="2700" dirty="0" err="1" smtClean="0"/>
              <a:t>cơ</a:t>
            </a:r>
            <a:r>
              <a:rPr lang="en-US" sz="2700" dirty="0" smtClean="0"/>
              <a:t> </a:t>
            </a:r>
            <a:r>
              <a:rPr lang="en-US" sz="2700" dirty="0" err="1" smtClean="0"/>
              <a:t>sở</a:t>
            </a:r>
            <a:r>
              <a:rPr lang="en-US" sz="2700" dirty="0" smtClean="0"/>
              <a:t> </a:t>
            </a:r>
            <a:r>
              <a:rPr lang="en-US" sz="2700" dirty="0" err="1" smtClean="0"/>
              <a:t>khai</a:t>
            </a:r>
            <a:r>
              <a:rPr lang="en-US" sz="2700" dirty="0" smtClean="0"/>
              <a:t> </a:t>
            </a:r>
            <a:r>
              <a:rPr lang="en-US" sz="2700" dirty="0" err="1" smtClean="0"/>
              <a:t>thác</a:t>
            </a:r>
            <a:r>
              <a:rPr lang="en-US" sz="2700" dirty="0" smtClean="0"/>
              <a:t> </a:t>
            </a:r>
            <a:r>
              <a:rPr lang="en-US" sz="2700" dirty="0" err="1" smtClean="0"/>
              <a:t>khoáng</a:t>
            </a:r>
            <a:r>
              <a:rPr lang="en-US" sz="2700" dirty="0" smtClean="0"/>
              <a:t> </a:t>
            </a:r>
            <a:r>
              <a:rPr lang="en-US" sz="2700" dirty="0" err="1" smtClean="0"/>
              <a:t>sản</a:t>
            </a:r>
            <a:r>
              <a:rPr lang="en-US" sz="2700" dirty="0" smtClean="0"/>
              <a:t> </a:t>
            </a:r>
            <a:r>
              <a:rPr lang="en-US" sz="2700" dirty="0" err="1" smtClean="0"/>
              <a:t>trên</a:t>
            </a:r>
            <a:r>
              <a:rPr lang="en-US" sz="2700" dirty="0" smtClean="0"/>
              <a:t> </a:t>
            </a:r>
            <a:r>
              <a:rPr lang="en-US" sz="2700" dirty="0" err="1" smtClean="0"/>
              <a:t>địa</a:t>
            </a:r>
            <a:r>
              <a:rPr lang="en-US" sz="2700" dirty="0" smtClean="0"/>
              <a:t> </a:t>
            </a:r>
            <a:r>
              <a:rPr lang="en-US" sz="2700" dirty="0" err="1" smtClean="0"/>
              <a:t>bàn</a:t>
            </a:r>
            <a:r>
              <a:rPr lang="en-US" sz="2700" dirty="0" smtClean="0"/>
              <a:t>; </a:t>
            </a:r>
            <a:r>
              <a:rPr lang="en-US" sz="2700" dirty="0" err="1" smtClean="0"/>
              <a:t>tiếp</a:t>
            </a:r>
            <a:r>
              <a:rPr lang="en-US" sz="2700" dirty="0" smtClean="0"/>
              <a:t> </a:t>
            </a:r>
            <a:r>
              <a:rPr lang="en-US" sz="2700" dirty="0" err="1" smtClean="0"/>
              <a:t>tục</a:t>
            </a:r>
            <a:r>
              <a:rPr lang="en-US" sz="2700" dirty="0" smtClean="0"/>
              <a:t> </a:t>
            </a:r>
            <a:r>
              <a:rPr lang="en-US" sz="2700" dirty="0" err="1" smtClean="0"/>
              <a:t>đôn</a:t>
            </a:r>
            <a:r>
              <a:rPr lang="en-US" sz="2700" dirty="0" smtClean="0"/>
              <a:t> </a:t>
            </a:r>
            <a:r>
              <a:rPr lang="en-US" sz="2700" dirty="0" err="1" smtClean="0"/>
              <a:t>đốc</a:t>
            </a:r>
            <a:r>
              <a:rPr lang="en-US" sz="2700" dirty="0" smtClean="0"/>
              <a:t>, </a:t>
            </a:r>
            <a:r>
              <a:rPr lang="en-US" sz="2700" dirty="0" err="1" smtClean="0"/>
              <a:t>xử</a:t>
            </a:r>
            <a:r>
              <a:rPr lang="en-US" sz="2700" dirty="0" smtClean="0"/>
              <a:t> </a:t>
            </a:r>
            <a:r>
              <a:rPr lang="en-US" sz="2700" dirty="0" err="1" smtClean="0"/>
              <a:t>lý</a:t>
            </a:r>
            <a:r>
              <a:rPr lang="en-US" sz="2700" dirty="0" smtClean="0"/>
              <a:t> </a:t>
            </a:r>
            <a:r>
              <a:rPr lang="en-US" sz="2700" dirty="0" err="1" smtClean="0"/>
              <a:t>nghiêm</a:t>
            </a:r>
            <a:r>
              <a:rPr lang="en-US" sz="2700" dirty="0" smtClean="0"/>
              <a:t> </a:t>
            </a:r>
            <a:r>
              <a:rPr lang="en-US" sz="2700" dirty="0" err="1" smtClean="0"/>
              <a:t>các</a:t>
            </a:r>
            <a:r>
              <a:rPr lang="en-US" sz="2700" dirty="0" smtClean="0"/>
              <a:t> </a:t>
            </a:r>
            <a:r>
              <a:rPr lang="en-US" sz="2700" dirty="0" err="1" smtClean="0"/>
              <a:t>đơn</a:t>
            </a:r>
            <a:r>
              <a:rPr lang="en-US" sz="2700" dirty="0" smtClean="0"/>
              <a:t> </a:t>
            </a:r>
            <a:r>
              <a:rPr lang="en-US" sz="2700" dirty="0" err="1" smtClean="0"/>
              <a:t>vị</a:t>
            </a:r>
            <a:r>
              <a:rPr lang="en-US" sz="2700" dirty="0" smtClean="0"/>
              <a:t> </a:t>
            </a:r>
            <a:r>
              <a:rPr lang="en-US" sz="2700" dirty="0" err="1" smtClean="0"/>
              <a:t>nợ</a:t>
            </a:r>
            <a:r>
              <a:rPr lang="en-US" sz="2700" dirty="0" smtClean="0"/>
              <a:t> </a:t>
            </a:r>
            <a:r>
              <a:rPr lang="en-US" sz="2700" dirty="0" err="1" smtClean="0"/>
              <a:t>tiền</a:t>
            </a:r>
            <a:r>
              <a:rPr lang="en-US" sz="2700" dirty="0" smtClean="0"/>
              <a:t> </a:t>
            </a:r>
            <a:r>
              <a:rPr lang="en-US" sz="2700" dirty="0" err="1" smtClean="0"/>
              <a:t>cấp</a:t>
            </a:r>
            <a:r>
              <a:rPr lang="en-US" sz="2700" dirty="0" smtClean="0"/>
              <a:t> </a:t>
            </a:r>
            <a:r>
              <a:rPr lang="en-US" sz="2700" dirty="0" err="1" smtClean="0"/>
              <a:t>quyền</a:t>
            </a:r>
            <a:r>
              <a:rPr lang="en-US" sz="2700" dirty="0" smtClean="0"/>
              <a:t> </a:t>
            </a:r>
            <a:r>
              <a:rPr lang="en-US" sz="2700" dirty="0" err="1" smtClean="0"/>
              <a:t>khai</a:t>
            </a:r>
            <a:r>
              <a:rPr lang="en-US" sz="2700" dirty="0" smtClean="0"/>
              <a:t> </a:t>
            </a:r>
            <a:r>
              <a:rPr lang="en-US" sz="2700" dirty="0" err="1" smtClean="0"/>
              <a:t>thác</a:t>
            </a:r>
            <a:r>
              <a:rPr lang="en-US" sz="2700" dirty="0" smtClean="0"/>
              <a:t>, </a:t>
            </a:r>
            <a:r>
              <a:rPr lang="en-US" sz="2700" dirty="0" err="1" smtClean="0"/>
              <a:t>tiền</a:t>
            </a:r>
            <a:r>
              <a:rPr lang="en-US" sz="2700" dirty="0" smtClean="0"/>
              <a:t> </a:t>
            </a:r>
            <a:r>
              <a:rPr lang="en-US" sz="2700" dirty="0" err="1" smtClean="0"/>
              <a:t>quỹ</a:t>
            </a:r>
            <a:r>
              <a:rPr lang="en-US" sz="2700" dirty="0" smtClean="0"/>
              <a:t> </a:t>
            </a:r>
            <a:r>
              <a:rPr lang="en-US" sz="2700" dirty="0" err="1" smtClean="0"/>
              <a:t>phục</a:t>
            </a:r>
            <a:r>
              <a:rPr lang="en-US" sz="2700" dirty="0" smtClean="0"/>
              <a:t> </a:t>
            </a:r>
            <a:r>
              <a:rPr lang="en-US" sz="2700" dirty="0" err="1" smtClean="0"/>
              <a:t>hồi</a:t>
            </a:r>
            <a:r>
              <a:rPr lang="en-US" sz="2700" dirty="0" smtClean="0"/>
              <a:t>, </a:t>
            </a:r>
            <a:r>
              <a:rPr lang="en-US" sz="2700" dirty="0" err="1" smtClean="0"/>
              <a:t>cải</a:t>
            </a:r>
            <a:r>
              <a:rPr lang="en-US" sz="2700" dirty="0" smtClean="0"/>
              <a:t> </a:t>
            </a:r>
            <a:r>
              <a:rPr lang="en-US" sz="2700" dirty="0" err="1" smtClean="0"/>
              <a:t>tạo</a:t>
            </a:r>
            <a:r>
              <a:rPr lang="en-US" sz="2700" dirty="0" smtClean="0"/>
              <a:t> </a:t>
            </a:r>
            <a:r>
              <a:rPr lang="en-US" sz="2700" dirty="0" err="1" smtClean="0"/>
              <a:t>môi</a:t>
            </a:r>
            <a:r>
              <a:rPr lang="en-US" sz="2700" dirty="0" smtClean="0"/>
              <a:t> </a:t>
            </a:r>
            <a:r>
              <a:rPr lang="en-US" sz="2700" dirty="0" err="1" smtClean="0"/>
              <a:t>trường</a:t>
            </a:r>
            <a:r>
              <a:rPr lang="en-US" sz="2700" dirty="0" smtClean="0"/>
              <a:t> </a:t>
            </a:r>
            <a:r>
              <a:rPr lang="en-US" sz="2700" dirty="0" err="1" smtClean="0"/>
              <a:t>theo</a:t>
            </a:r>
            <a:r>
              <a:rPr lang="en-US" sz="2700" dirty="0" smtClean="0"/>
              <a:t> </a:t>
            </a:r>
            <a:r>
              <a:rPr lang="en-US" sz="2700" dirty="0" err="1" smtClean="0"/>
              <a:t>quy</a:t>
            </a:r>
            <a:r>
              <a:rPr lang="en-US" sz="2700" dirty="0" smtClean="0"/>
              <a:t> </a:t>
            </a:r>
            <a:r>
              <a:rPr lang="en-US" sz="2700" dirty="0" err="1" smtClean="0"/>
              <a:t>định</a:t>
            </a:r>
            <a:r>
              <a:rPr lang="en-US" sz="2700" dirty="0" smtClean="0"/>
              <a:t> </a:t>
            </a:r>
            <a:r>
              <a:rPr lang="en-US" sz="2700" dirty="0" err="1" smtClean="0"/>
              <a:t>của</a:t>
            </a:r>
            <a:r>
              <a:rPr lang="en-US" sz="2700" dirty="0" smtClean="0"/>
              <a:t> </a:t>
            </a:r>
            <a:r>
              <a:rPr lang="en-US" sz="2700" dirty="0" err="1" smtClean="0"/>
              <a:t>pháp</a:t>
            </a:r>
            <a:r>
              <a:rPr lang="en-US" sz="2700" dirty="0" smtClean="0"/>
              <a:t> </a:t>
            </a:r>
            <a:r>
              <a:rPr lang="en-US" sz="2700" dirty="0" err="1" smtClean="0"/>
              <a:t>luật</a:t>
            </a:r>
            <a:r>
              <a:rPr lang="en-US" sz="2700" dirty="0" smtClean="0"/>
              <a:t>; </a:t>
            </a:r>
            <a:r>
              <a:rPr lang="en-US" sz="2700" dirty="0" err="1" smtClean="0"/>
              <a:t>phát</a:t>
            </a:r>
            <a:r>
              <a:rPr lang="en-US" sz="2700" dirty="0" smtClean="0"/>
              <a:t> </a:t>
            </a:r>
            <a:r>
              <a:rPr lang="en-US" sz="2700" dirty="0" err="1" smtClean="0"/>
              <a:t>hiện</a:t>
            </a:r>
            <a:r>
              <a:rPr lang="en-US" sz="2700" dirty="0" smtClean="0"/>
              <a:t> </a:t>
            </a:r>
            <a:r>
              <a:rPr lang="en-US" sz="2700" dirty="0" err="1" smtClean="0"/>
              <a:t>các</a:t>
            </a:r>
            <a:r>
              <a:rPr lang="en-US" sz="2700" dirty="0" smtClean="0"/>
              <a:t> vi </a:t>
            </a:r>
            <a:r>
              <a:rPr lang="en-US" sz="2700" dirty="0" err="1" smtClean="0"/>
              <a:t>phạm</a:t>
            </a:r>
            <a:r>
              <a:rPr lang="en-US" sz="2700" dirty="0" smtClean="0"/>
              <a:t> </a:t>
            </a:r>
            <a:r>
              <a:rPr lang="en-US" sz="2700" dirty="0" err="1" smtClean="0"/>
              <a:t>và</a:t>
            </a:r>
            <a:r>
              <a:rPr lang="en-US" sz="2700" dirty="0" smtClean="0"/>
              <a:t> </a:t>
            </a:r>
            <a:r>
              <a:rPr lang="en-US" sz="2700" dirty="0" err="1" smtClean="0"/>
              <a:t>kịp</a:t>
            </a:r>
            <a:r>
              <a:rPr lang="en-US" sz="2700" dirty="0" smtClean="0"/>
              <a:t> </a:t>
            </a:r>
            <a:r>
              <a:rPr lang="en-US" sz="2700" dirty="0" err="1" smtClean="0"/>
              <a:t>thời</a:t>
            </a:r>
            <a:r>
              <a:rPr lang="en-US" sz="2700" dirty="0" smtClean="0"/>
              <a:t> </a:t>
            </a:r>
            <a:r>
              <a:rPr lang="en-US" sz="2700" dirty="0" err="1" smtClean="0"/>
              <a:t>xử</a:t>
            </a:r>
            <a:r>
              <a:rPr lang="en-US" sz="2700" dirty="0" smtClean="0"/>
              <a:t> </a:t>
            </a:r>
            <a:r>
              <a:rPr lang="en-US" sz="2700" dirty="0" err="1" smtClean="0"/>
              <a:t>lý</a:t>
            </a:r>
            <a:r>
              <a:rPr lang="en-US" sz="2700" dirty="0" smtClean="0"/>
              <a:t> </a:t>
            </a:r>
            <a:r>
              <a:rPr lang="en-US" sz="2700" dirty="0" err="1" smtClean="0"/>
              <a:t>theo</a:t>
            </a:r>
            <a:r>
              <a:rPr lang="en-US" sz="2700" dirty="0" smtClean="0"/>
              <a:t> </a:t>
            </a:r>
            <a:r>
              <a:rPr lang="en-US" sz="2700" dirty="0" err="1" smtClean="0"/>
              <a:t>quy</a:t>
            </a:r>
            <a:r>
              <a:rPr lang="en-US" sz="2700" dirty="0" smtClean="0"/>
              <a:t> </a:t>
            </a:r>
            <a:r>
              <a:rPr lang="en-US" sz="2700" dirty="0" err="1" smtClean="0"/>
              <a:t>định</a:t>
            </a:r>
            <a:r>
              <a:rPr lang="en-US" sz="2700" dirty="0" smtClean="0"/>
              <a:t> </a:t>
            </a:r>
            <a:r>
              <a:rPr lang="en-US" sz="2700" dirty="0" err="1" smtClean="0"/>
              <a:t>của</a:t>
            </a:r>
            <a:r>
              <a:rPr lang="en-US" sz="2700" dirty="0" smtClean="0"/>
              <a:t> </a:t>
            </a:r>
            <a:r>
              <a:rPr lang="en-US" sz="2700" dirty="0" err="1" smtClean="0"/>
              <a:t>pháp</a:t>
            </a:r>
            <a:r>
              <a:rPr lang="en-US" sz="2700" dirty="0" smtClean="0"/>
              <a:t> </a:t>
            </a:r>
            <a:r>
              <a:rPr lang="en-US" sz="2700" dirty="0" err="1" smtClean="0"/>
              <a:t>luật</a:t>
            </a:r>
            <a:r>
              <a:rPr lang="en-US" sz="2700" dirty="0" smtClean="0"/>
              <a:t>.</a:t>
            </a:r>
          </a:p>
          <a:p>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457200" y="609600"/>
            <a:ext cx="8077200" cy="6019800"/>
          </a:xfrm>
        </p:spPr>
        <p:txBody>
          <a:bodyPr>
            <a:normAutofit/>
          </a:bodyPr>
          <a:lstStyle/>
          <a:p>
            <a:pPr algn="just"/>
            <a:r>
              <a:rPr lang="en-US" sz="3200" b="1" dirty="0" smtClean="0"/>
              <a:t>1.</a:t>
            </a:r>
            <a:r>
              <a:rPr lang="en-US" sz="3200" dirty="0" smtClean="0"/>
              <a:t> </a:t>
            </a:r>
            <a:r>
              <a:rPr lang="en-US" sz="3200" b="1" dirty="0" err="1" smtClean="0"/>
              <a:t>Kết</a:t>
            </a:r>
            <a:r>
              <a:rPr lang="en-US" sz="3200" b="1" dirty="0" smtClean="0"/>
              <a:t> </a:t>
            </a:r>
            <a:r>
              <a:rPr lang="en-US" sz="3200" b="1" dirty="0" err="1" smtClean="0"/>
              <a:t>quả</a:t>
            </a:r>
            <a:r>
              <a:rPr lang="en-US" sz="3200" b="1" dirty="0" smtClean="0"/>
              <a:t> </a:t>
            </a:r>
            <a:r>
              <a:rPr lang="en-US" sz="3200" b="1" dirty="0" err="1" smtClean="0"/>
              <a:t>khai</a:t>
            </a:r>
            <a:r>
              <a:rPr lang="en-US" sz="3200" b="1" dirty="0" smtClean="0"/>
              <a:t> </a:t>
            </a:r>
            <a:r>
              <a:rPr lang="en-US" sz="3200" b="1" dirty="0" err="1" smtClean="0"/>
              <a:t>thác</a:t>
            </a:r>
            <a:r>
              <a:rPr lang="en-US" sz="3200" b="1" dirty="0" smtClean="0"/>
              <a:t> KS </a:t>
            </a:r>
            <a:r>
              <a:rPr lang="en-US" sz="3200" b="1" dirty="0" err="1" smtClean="0"/>
              <a:t>năm</a:t>
            </a:r>
            <a:r>
              <a:rPr lang="en-US" sz="3200" b="1" dirty="0" smtClean="0"/>
              <a:t> 2019</a:t>
            </a:r>
            <a:endParaRPr lang="en-US" sz="3200" dirty="0" smtClean="0"/>
          </a:p>
          <a:p>
            <a:pPr algn="just"/>
            <a:r>
              <a:rPr lang="nl-NL" sz="3200" dirty="0" smtClean="0"/>
              <a:t>Đã được Cục thuế tỉnh báo cáo tại biểu số 1, số 2; Sở Tài chính báo cáo tại biểu số 3, số 51, 53; Hội đồng tư vấn tổng hợp từ 10 huyện, thị xã, thành phố biểu số 4; 14 doanh nghiệp có doanh thu năm 2019 đối với hoạt động khai thác khoáng sản biểu số 5; Sở Tài nguyên &amp; Môi trường biểu số 6 và 7 đã gửi cho các đại biểu.</a:t>
            </a:r>
            <a:endParaRPr lang="en-US"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r>
              <a:rPr lang="en-US" b="1" dirty="0" smtClean="0"/>
              <a:t>3. </a:t>
            </a:r>
            <a:r>
              <a:rPr lang="en-US" b="1" dirty="0" err="1" smtClean="0"/>
              <a:t>Đối</a:t>
            </a:r>
            <a:r>
              <a:rPr lang="en-US" b="1" dirty="0" smtClean="0"/>
              <a:t> </a:t>
            </a:r>
            <a:r>
              <a:rPr lang="en-US" b="1" dirty="0" err="1" smtClean="0"/>
              <a:t>với</a:t>
            </a:r>
            <a:r>
              <a:rPr lang="en-US" b="1" dirty="0" smtClean="0"/>
              <a:t> UBND </a:t>
            </a:r>
            <a:r>
              <a:rPr lang="en-US" b="1" dirty="0" err="1" smtClean="0"/>
              <a:t>tỉnh</a:t>
            </a:r>
            <a:endParaRPr lang="en-US" b="1" dirty="0" smtClean="0"/>
          </a:p>
          <a:p>
            <a:pPr algn="just"/>
            <a:r>
              <a:rPr lang="en-US" sz="3600" dirty="0" err="1" smtClean="0"/>
              <a:t>Chỉ</a:t>
            </a:r>
            <a:r>
              <a:rPr lang="en-US" sz="3600" dirty="0" smtClean="0"/>
              <a:t> </a:t>
            </a:r>
            <a:r>
              <a:rPr lang="en-US" sz="3600" dirty="0" err="1" smtClean="0"/>
              <a:t>đạo</a:t>
            </a:r>
            <a:r>
              <a:rPr lang="en-US" sz="3600" dirty="0" smtClean="0"/>
              <a:t> </a:t>
            </a:r>
            <a:r>
              <a:rPr lang="en-US" sz="3600" dirty="0" err="1" smtClean="0"/>
              <a:t>Cục</a:t>
            </a:r>
            <a:r>
              <a:rPr lang="en-US" sz="3600" dirty="0" smtClean="0"/>
              <a:t> </a:t>
            </a:r>
            <a:r>
              <a:rPr lang="en-US" sz="3600" dirty="0" err="1" smtClean="0"/>
              <a:t>thuế</a:t>
            </a:r>
            <a:r>
              <a:rPr lang="en-US" sz="3600" dirty="0" smtClean="0"/>
              <a:t> </a:t>
            </a:r>
            <a:r>
              <a:rPr lang="en-US" sz="3600" dirty="0" err="1" smtClean="0"/>
              <a:t>tỉnh</a:t>
            </a:r>
            <a:r>
              <a:rPr lang="en-US" sz="3600" dirty="0" smtClean="0"/>
              <a:t>, </a:t>
            </a:r>
            <a:r>
              <a:rPr lang="en-US" sz="3600" dirty="0" err="1" smtClean="0"/>
              <a:t>Sở</a:t>
            </a:r>
            <a:r>
              <a:rPr lang="en-US" sz="3600" dirty="0" smtClean="0"/>
              <a:t> TN&amp;MT </a:t>
            </a:r>
            <a:r>
              <a:rPr lang="en-US" sz="3600" dirty="0" err="1" smtClean="0"/>
              <a:t>kiểm</a:t>
            </a:r>
            <a:r>
              <a:rPr lang="en-US" sz="3600" dirty="0" smtClean="0"/>
              <a:t> </a:t>
            </a:r>
            <a:r>
              <a:rPr lang="en-US" sz="3600" dirty="0" err="1" smtClean="0"/>
              <a:t>tra</a:t>
            </a:r>
            <a:r>
              <a:rPr lang="en-US" sz="3600" dirty="0" smtClean="0"/>
              <a:t> </a:t>
            </a:r>
            <a:r>
              <a:rPr lang="en-US" sz="3600" dirty="0" err="1" smtClean="0"/>
              <a:t>lại</a:t>
            </a:r>
            <a:r>
              <a:rPr lang="en-US" sz="3600" dirty="0" smtClean="0"/>
              <a:t> </a:t>
            </a:r>
            <a:r>
              <a:rPr lang="en-US" sz="3600" dirty="0" err="1" smtClean="0"/>
              <a:t>toàn</a:t>
            </a:r>
            <a:r>
              <a:rPr lang="en-US" sz="3600" dirty="0" smtClean="0"/>
              <a:t> </a:t>
            </a:r>
            <a:r>
              <a:rPr lang="en-US" sz="3600" dirty="0" err="1" smtClean="0"/>
              <a:t>bộ</a:t>
            </a:r>
            <a:r>
              <a:rPr lang="en-US" sz="3600" dirty="0" smtClean="0"/>
              <a:t> </a:t>
            </a:r>
            <a:r>
              <a:rPr lang="en-US" sz="3600" dirty="0" err="1" smtClean="0"/>
              <a:t>dữ</a:t>
            </a:r>
            <a:r>
              <a:rPr lang="en-US" sz="3600" dirty="0" smtClean="0"/>
              <a:t> </a:t>
            </a:r>
            <a:r>
              <a:rPr lang="en-US" sz="3600" dirty="0" err="1" smtClean="0"/>
              <a:t>liệu</a:t>
            </a:r>
            <a:r>
              <a:rPr lang="en-US" sz="3600" dirty="0" smtClean="0"/>
              <a:t> </a:t>
            </a:r>
            <a:r>
              <a:rPr lang="en-US" sz="3600" dirty="0" err="1" smtClean="0"/>
              <a:t>của</a:t>
            </a:r>
            <a:r>
              <a:rPr lang="en-US" sz="3600" dirty="0" smtClean="0"/>
              <a:t> </a:t>
            </a:r>
            <a:r>
              <a:rPr lang="en-US" sz="3600" dirty="0" err="1" smtClean="0"/>
              <a:t>các</a:t>
            </a:r>
            <a:r>
              <a:rPr lang="en-US" sz="3600" dirty="0" smtClean="0"/>
              <a:t> </a:t>
            </a:r>
            <a:r>
              <a:rPr lang="en-US" sz="3600" dirty="0" err="1" smtClean="0"/>
              <a:t>đơn</a:t>
            </a:r>
            <a:r>
              <a:rPr lang="en-US" sz="3600" dirty="0" smtClean="0"/>
              <a:t> </a:t>
            </a:r>
            <a:r>
              <a:rPr lang="en-US" sz="3600" dirty="0" err="1" smtClean="0"/>
              <a:t>vị</a:t>
            </a:r>
            <a:r>
              <a:rPr lang="en-US" sz="3600" dirty="0" smtClean="0"/>
              <a:t> </a:t>
            </a:r>
            <a:r>
              <a:rPr lang="en-US" sz="3600" dirty="0" err="1" smtClean="0"/>
              <a:t>để</a:t>
            </a:r>
            <a:r>
              <a:rPr lang="en-US" sz="3600" dirty="0" smtClean="0"/>
              <a:t> </a:t>
            </a:r>
            <a:r>
              <a:rPr lang="en-US" sz="3600" dirty="0" err="1" smtClean="0"/>
              <a:t>phát</a:t>
            </a:r>
            <a:r>
              <a:rPr lang="en-US" sz="3600" dirty="0" smtClean="0"/>
              <a:t> </a:t>
            </a:r>
            <a:r>
              <a:rPr lang="en-US" sz="3600" dirty="0" err="1" smtClean="0"/>
              <a:t>hiện</a:t>
            </a:r>
            <a:r>
              <a:rPr lang="en-US" sz="3600" dirty="0" smtClean="0"/>
              <a:t> </a:t>
            </a:r>
            <a:r>
              <a:rPr lang="en-US" sz="3600" dirty="0" err="1" smtClean="0"/>
              <a:t>nguyên</a:t>
            </a:r>
            <a:r>
              <a:rPr lang="en-US" sz="3600" dirty="0" smtClean="0"/>
              <a:t> </a:t>
            </a:r>
            <a:r>
              <a:rPr lang="en-US" sz="3600" dirty="0" err="1" smtClean="0"/>
              <a:t>nhân</a:t>
            </a:r>
            <a:r>
              <a:rPr lang="en-US" sz="3600" dirty="0" smtClean="0"/>
              <a:t> </a:t>
            </a:r>
            <a:r>
              <a:rPr lang="en-US" sz="3600" dirty="0" err="1" smtClean="0"/>
              <a:t>sai</a:t>
            </a:r>
            <a:r>
              <a:rPr lang="en-US" sz="3600" dirty="0" smtClean="0"/>
              <a:t> </a:t>
            </a:r>
            <a:r>
              <a:rPr lang="en-US" sz="3600" dirty="0" err="1" smtClean="0"/>
              <a:t>khác</a:t>
            </a:r>
            <a:r>
              <a:rPr lang="en-US" sz="3600" dirty="0" smtClean="0"/>
              <a:t> </a:t>
            </a:r>
            <a:r>
              <a:rPr lang="en-US" sz="3600" dirty="0" err="1" smtClean="0"/>
              <a:t>của</a:t>
            </a:r>
            <a:r>
              <a:rPr lang="en-US" sz="3600" dirty="0" smtClean="0"/>
              <a:t> </a:t>
            </a:r>
            <a:r>
              <a:rPr lang="en-US" sz="3600" dirty="0" err="1" smtClean="0"/>
              <a:t>số</a:t>
            </a:r>
            <a:r>
              <a:rPr lang="en-US" sz="3600" dirty="0" smtClean="0"/>
              <a:t> </a:t>
            </a:r>
            <a:r>
              <a:rPr lang="en-US" sz="3600" dirty="0" err="1" smtClean="0"/>
              <a:t>liệu</a:t>
            </a:r>
            <a:r>
              <a:rPr lang="en-US" sz="3600" dirty="0" smtClean="0"/>
              <a:t> </a:t>
            </a:r>
            <a:r>
              <a:rPr lang="en-US" sz="3600" dirty="0" err="1" smtClean="0"/>
              <a:t>giữa</a:t>
            </a:r>
            <a:r>
              <a:rPr lang="en-US" sz="3600" dirty="0" smtClean="0"/>
              <a:t> </a:t>
            </a:r>
            <a:r>
              <a:rPr lang="en-US" sz="3600" dirty="0" err="1" smtClean="0"/>
              <a:t>các</a:t>
            </a:r>
            <a:r>
              <a:rPr lang="en-US" sz="3600" dirty="0" smtClean="0"/>
              <a:t> </a:t>
            </a:r>
            <a:r>
              <a:rPr lang="en-US" sz="3600" dirty="0" err="1" smtClean="0"/>
              <a:t>đơn</a:t>
            </a:r>
            <a:r>
              <a:rPr lang="en-US" sz="3600" dirty="0" smtClean="0"/>
              <a:t> </a:t>
            </a:r>
            <a:r>
              <a:rPr lang="en-US" sz="3600" dirty="0" err="1" smtClean="0"/>
              <a:t>vị</a:t>
            </a:r>
            <a:r>
              <a:rPr lang="en-US" sz="3600" dirty="0" smtClean="0"/>
              <a:t>, </a:t>
            </a:r>
            <a:r>
              <a:rPr lang="en-US" sz="3600" dirty="0" err="1" smtClean="0"/>
              <a:t>từ</a:t>
            </a:r>
            <a:r>
              <a:rPr lang="en-US" sz="3600" dirty="0" smtClean="0"/>
              <a:t> </a:t>
            </a:r>
            <a:r>
              <a:rPr lang="en-US" sz="3600" dirty="0" err="1" smtClean="0"/>
              <a:t>đó</a:t>
            </a:r>
            <a:r>
              <a:rPr lang="en-US" sz="3600" dirty="0" smtClean="0"/>
              <a:t> </a:t>
            </a:r>
            <a:r>
              <a:rPr lang="en-US" sz="3600" dirty="0" err="1" smtClean="0"/>
              <a:t>đưa</a:t>
            </a:r>
            <a:r>
              <a:rPr lang="en-US" sz="3600" dirty="0" smtClean="0"/>
              <a:t> </a:t>
            </a:r>
            <a:r>
              <a:rPr lang="en-US" sz="3600" dirty="0" err="1" smtClean="0"/>
              <a:t>ra</a:t>
            </a:r>
            <a:r>
              <a:rPr lang="en-US" sz="3600" dirty="0" smtClean="0"/>
              <a:t> </a:t>
            </a:r>
            <a:r>
              <a:rPr lang="en-US" sz="3600" dirty="0" err="1" smtClean="0"/>
              <a:t>các</a:t>
            </a:r>
            <a:r>
              <a:rPr lang="en-US" sz="3600" dirty="0" smtClean="0"/>
              <a:t> </a:t>
            </a:r>
            <a:r>
              <a:rPr lang="en-US" sz="3600" dirty="0" err="1" smtClean="0"/>
              <a:t>giải</a:t>
            </a:r>
            <a:r>
              <a:rPr lang="en-US" sz="3600" dirty="0" smtClean="0"/>
              <a:t> </a:t>
            </a:r>
            <a:r>
              <a:rPr lang="en-US" sz="3600" dirty="0" err="1" smtClean="0"/>
              <a:t>pháp</a:t>
            </a:r>
            <a:r>
              <a:rPr lang="en-US" sz="3600" dirty="0" smtClean="0"/>
              <a:t> </a:t>
            </a:r>
            <a:r>
              <a:rPr lang="en-US" sz="3600" dirty="0" err="1" smtClean="0"/>
              <a:t>nhằm</a:t>
            </a:r>
            <a:r>
              <a:rPr lang="en-US" sz="3600" dirty="0" smtClean="0"/>
              <a:t> </a:t>
            </a:r>
            <a:r>
              <a:rPr lang="en-US" sz="3600" dirty="0" err="1" smtClean="0"/>
              <a:t>thu</a:t>
            </a:r>
            <a:r>
              <a:rPr lang="en-US" sz="3600" dirty="0" smtClean="0"/>
              <a:t> </a:t>
            </a:r>
            <a:r>
              <a:rPr lang="en-US" sz="3600" dirty="0" err="1" smtClean="0"/>
              <a:t>thập</a:t>
            </a:r>
            <a:r>
              <a:rPr lang="en-US" sz="3600" dirty="0" smtClean="0"/>
              <a:t>, </a:t>
            </a:r>
            <a:r>
              <a:rPr lang="en-US" sz="3600" dirty="0" err="1" smtClean="0"/>
              <a:t>kiểm</a:t>
            </a:r>
            <a:r>
              <a:rPr lang="en-US" sz="3600" dirty="0" smtClean="0"/>
              <a:t> </a:t>
            </a:r>
            <a:r>
              <a:rPr lang="en-US" sz="3600" dirty="0" err="1" smtClean="0"/>
              <a:t>tra</a:t>
            </a:r>
            <a:r>
              <a:rPr lang="en-US" sz="3600" dirty="0" smtClean="0"/>
              <a:t> </a:t>
            </a:r>
            <a:r>
              <a:rPr lang="en-US" sz="3600" dirty="0" err="1" smtClean="0"/>
              <a:t>dữ</a:t>
            </a:r>
            <a:r>
              <a:rPr lang="en-US" sz="3600" dirty="0" smtClean="0"/>
              <a:t> </a:t>
            </a:r>
            <a:r>
              <a:rPr lang="en-US" sz="3600" dirty="0" err="1" smtClean="0"/>
              <a:t>liệu</a:t>
            </a:r>
            <a:r>
              <a:rPr lang="en-US" sz="3600" dirty="0" smtClean="0"/>
              <a:t> </a:t>
            </a:r>
            <a:r>
              <a:rPr lang="en-US" sz="3600" dirty="0" err="1" smtClean="0"/>
              <a:t>về</a:t>
            </a:r>
            <a:r>
              <a:rPr lang="en-US" sz="3600" dirty="0" smtClean="0"/>
              <a:t> </a:t>
            </a:r>
            <a:r>
              <a:rPr lang="en-US" sz="3600" dirty="0" err="1" smtClean="0"/>
              <a:t>thu</a:t>
            </a:r>
            <a:r>
              <a:rPr lang="en-US" sz="3600" dirty="0" smtClean="0"/>
              <a:t> - </a:t>
            </a:r>
            <a:r>
              <a:rPr lang="en-US" sz="3600" dirty="0" err="1" smtClean="0"/>
              <a:t>nộp</a:t>
            </a:r>
            <a:r>
              <a:rPr lang="en-US" sz="3600" dirty="0" smtClean="0"/>
              <a:t> </a:t>
            </a:r>
            <a:r>
              <a:rPr lang="en-US" sz="3600" dirty="0" err="1" smtClean="0"/>
              <a:t>ngân</a:t>
            </a:r>
            <a:r>
              <a:rPr lang="en-US" sz="3600" dirty="0" smtClean="0"/>
              <a:t> </a:t>
            </a:r>
            <a:r>
              <a:rPr lang="en-US" sz="3600" dirty="0" err="1" smtClean="0"/>
              <a:t>sách</a:t>
            </a:r>
            <a:r>
              <a:rPr lang="en-US" sz="3600" dirty="0" smtClean="0"/>
              <a:t> </a:t>
            </a:r>
            <a:r>
              <a:rPr lang="en-US" sz="3600" dirty="0" err="1" smtClean="0"/>
              <a:t>của</a:t>
            </a:r>
            <a:r>
              <a:rPr lang="en-US" sz="3600" dirty="0" smtClean="0"/>
              <a:t> </a:t>
            </a:r>
            <a:r>
              <a:rPr lang="en-US" sz="3600" dirty="0" err="1" smtClean="0"/>
              <a:t>các</a:t>
            </a:r>
            <a:r>
              <a:rPr lang="en-US" sz="3600" dirty="0" smtClean="0"/>
              <a:t> </a:t>
            </a:r>
            <a:r>
              <a:rPr lang="en-US" sz="3600" dirty="0" err="1" smtClean="0"/>
              <a:t>doanh</a:t>
            </a:r>
            <a:r>
              <a:rPr lang="en-US" sz="3600" dirty="0" smtClean="0"/>
              <a:t> </a:t>
            </a:r>
            <a:r>
              <a:rPr lang="en-US" sz="3600" dirty="0" err="1" smtClean="0"/>
              <a:t>nghiệp</a:t>
            </a:r>
            <a:r>
              <a:rPr lang="en-US" sz="3600" dirty="0" smtClean="0"/>
              <a:t> </a:t>
            </a:r>
            <a:r>
              <a:rPr lang="en-US" sz="3600" dirty="0" err="1" smtClean="0"/>
              <a:t>một</a:t>
            </a:r>
            <a:r>
              <a:rPr lang="en-US" sz="3600" dirty="0" smtClean="0"/>
              <a:t> </a:t>
            </a:r>
            <a:r>
              <a:rPr lang="en-US" sz="3600" dirty="0" err="1" smtClean="0"/>
              <a:t>cách</a:t>
            </a:r>
            <a:r>
              <a:rPr lang="en-US" sz="3600" dirty="0" smtClean="0"/>
              <a:t> </a:t>
            </a:r>
            <a:r>
              <a:rPr lang="en-US" sz="3600" dirty="0" err="1" smtClean="0"/>
              <a:t>chính</a:t>
            </a:r>
            <a:r>
              <a:rPr lang="en-US" sz="3600" dirty="0" smtClean="0"/>
              <a:t> </a:t>
            </a:r>
            <a:r>
              <a:rPr lang="en-US" sz="3600" dirty="0" err="1" smtClean="0"/>
              <a:t>xác</a:t>
            </a:r>
            <a:r>
              <a:rPr lang="en-US" sz="3600" dirty="0" smtClean="0"/>
              <a:t>, </a:t>
            </a:r>
            <a:r>
              <a:rPr lang="en-US" sz="3600" dirty="0" err="1" smtClean="0"/>
              <a:t>các</a:t>
            </a:r>
            <a:r>
              <a:rPr lang="en-US" sz="3600" dirty="0" smtClean="0"/>
              <a:t> </a:t>
            </a:r>
            <a:r>
              <a:rPr lang="en-US" sz="3600" dirty="0" err="1" smtClean="0"/>
              <a:t>biểu</a:t>
            </a:r>
            <a:r>
              <a:rPr lang="en-US" sz="3600" dirty="0" smtClean="0"/>
              <a:t> </a:t>
            </a:r>
            <a:r>
              <a:rPr lang="en-US" sz="3600" dirty="0" err="1" smtClean="0"/>
              <a:t>mẫu</a:t>
            </a:r>
            <a:r>
              <a:rPr lang="en-US" sz="3600" dirty="0" smtClean="0"/>
              <a:t> </a:t>
            </a:r>
            <a:r>
              <a:rPr lang="en-US" sz="3600" dirty="0" err="1" smtClean="0"/>
              <a:t>có</a:t>
            </a:r>
            <a:r>
              <a:rPr lang="en-US" sz="3600" dirty="0" smtClean="0"/>
              <a:t> </a:t>
            </a:r>
            <a:r>
              <a:rPr lang="en-US" sz="3600" dirty="0" err="1" smtClean="0"/>
              <a:t>sự</a:t>
            </a:r>
            <a:r>
              <a:rPr lang="en-US" sz="3600" dirty="0" smtClean="0"/>
              <a:t> </a:t>
            </a:r>
            <a:r>
              <a:rPr lang="en-US" sz="3600" dirty="0" err="1" smtClean="0"/>
              <a:t>kết</a:t>
            </a:r>
            <a:r>
              <a:rPr lang="en-US" sz="3600" dirty="0" smtClean="0"/>
              <a:t> </a:t>
            </a:r>
            <a:r>
              <a:rPr lang="en-US" sz="3600" dirty="0" err="1" smtClean="0"/>
              <a:t>nối</a:t>
            </a:r>
            <a:r>
              <a:rPr lang="en-US" sz="3600" dirty="0" smtClean="0"/>
              <a:t> </a:t>
            </a:r>
            <a:r>
              <a:rPr lang="en-US" sz="3600" dirty="0" err="1" smtClean="0"/>
              <a:t>giữa</a:t>
            </a:r>
            <a:r>
              <a:rPr lang="en-US" sz="3600" dirty="0" smtClean="0"/>
              <a:t> </a:t>
            </a:r>
            <a:r>
              <a:rPr lang="en-US" sz="3600" dirty="0" err="1" smtClean="0"/>
              <a:t>các</a:t>
            </a:r>
            <a:r>
              <a:rPr lang="en-US" sz="3600" dirty="0" smtClean="0"/>
              <a:t> </a:t>
            </a:r>
            <a:r>
              <a:rPr lang="en-US" sz="3600" dirty="0" err="1" smtClean="0"/>
              <a:t>ngành</a:t>
            </a:r>
            <a:r>
              <a:rPr lang="en-US" sz="3600" dirty="0" smtClean="0"/>
              <a:t>, </a:t>
            </a:r>
            <a:r>
              <a:rPr lang="en-US" sz="3600" dirty="0" err="1" smtClean="0"/>
              <a:t>địa</a:t>
            </a:r>
            <a:r>
              <a:rPr lang="en-US" sz="3600" dirty="0" smtClean="0"/>
              <a:t> </a:t>
            </a:r>
            <a:r>
              <a:rPr lang="en-US" sz="3600" dirty="0" err="1" smtClean="0"/>
              <a:t>phương</a:t>
            </a:r>
            <a:r>
              <a:rPr lang="en-US" sz="3600" dirty="0" smtClean="0"/>
              <a:t> </a:t>
            </a:r>
            <a:r>
              <a:rPr lang="en-US" sz="3600" dirty="0" err="1" smtClean="0"/>
              <a:t>và</a:t>
            </a:r>
            <a:r>
              <a:rPr lang="en-US" sz="3600" dirty="0" smtClean="0"/>
              <a:t> </a:t>
            </a:r>
            <a:r>
              <a:rPr lang="en-US" sz="3600" dirty="0" err="1" smtClean="0"/>
              <a:t>doanh</a:t>
            </a:r>
            <a:r>
              <a:rPr lang="en-US" sz="3600" dirty="0" smtClean="0"/>
              <a:t> </a:t>
            </a:r>
            <a:r>
              <a:rPr lang="en-US" sz="3600" dirty="0" err="1" smtClean="0"/>
              <a:t>nghiệp</a:t>
            </a:r>
            <a:r>
              <a:rPr lang="en-US" sz="3600" dirty="0" smtClean="0"/>
              <a:t>. </a:t>
            </a:r>
          </a:p>
          <a:p>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spcBef>
                <a:spcPts val="0"/>
              </a:spcBef>
            </a:pPr>
            <a:r>
              <a:rPr lang="en-US" b="1" dirty="0" smtClean="0"/>
              <a:t>4. </a:t>
            </a:r>
            <a:r>
              <a:rPr lang="en-US" b="1" dirty="0" err="1" smtClean="0"/>
              <a:t>Đối</a:t>
            </a:r>
            <a:r>
              <a:rPr lang="en-US" b="1" dirty="0" smtClean="0"/>
              <a:t> </a:t>
            </a:r>
            <a:r>
              <a:rPr lang="en-US" b="1" dirty="0" err="1" smtClean="0"/>
              <a:t>với</a:t>
            </a:r>
            <a:r>
              <a:rPr lang="en-US" b="1" dirty="0" smtClean="0"/>
              <a:t> </a:t>
            </a:r>
            <a:r>
              <a:rPr lang="en-US" b="1" dirty="0" err="1" smtClean="0"/>
              <a:t>Cục</a:t>
            </a:r>
            <a:r>
              <a:rPr lang="en-US" b="1" dirty="0" smtClean="0"/>
              <a:t> </a:t>
            </a:r>
            <a:r>
              <a:rPr lang="en-US" b="1" dirty="0" err="1" smtClean="0"/>
              <a:t>thuế</a:t>
            </a:r>
            <a:r>
              <a:rPr lang="en-US" b="1" dirty="0" smtClean="0"/>
              <a:t> </a:t>
            </a:r>
            <a:r>
              <a:rPr lang="en-US" b="1" dirty="0" err="1" smtClean="0"/>
              <a:t>tỉnh</a:t>
            </a:r>
            <a:endParaRPr lang="en-US" dirty="0" smtClean="0"/>
          </a:p>
          <a:p>
            <a:pPr algn="just"/>
            <a:r>
              <a:rPr lang="en-US" sz="3600" dirty="0" smtClean="0"/>
              <a:t> </a:t>
            </a:r>
            <a:r>
              <a:rPr lang="en-US" sz="3600" dirty="0" err="1" smtClean="0"/>
              <a:t>Kiểm</a:t>
            </a:r>
            <a:r>
              <a:rPr lang="en-US" sz="3600" dirty="0" smtClean="0"/>
              <a:t> </a:t>
            </a:r>
            <a:r>
              <a:rPr lang="en-US" sz="3600" dirty="0" err="1" smtClean="0"/>
              <a:t>tra</a:t>
            </a:r>
            <a:r>
              <a:rPr lang="en-US" sz="3600" dirty="0" smtClean="0"/>
              <a:t> </a:t>
            </a:r>
            <a:r>
              <a:rPr lang="en-US" sz="3600" dirty="0" err="1" smtClean="0"/>
              <a:t>và</a:t>
            </a:r>
            <a:r>
              <a:rPr lang="en-US" sz="3600" dirty="0" smtClean="0"/>
              <a:t> </a:t>
            </a:r>
            <a:r>
              <a:rPr lang="en-US" sz="3600" dirty="0" err="1" smtClean="0"/>
              <a:t>cập</a:t>
            </a:r>
            <a:r>
              <a:rPr lang="en-US" sz="3600" dirty="0" smtClean="0"/>
              <a:t> </a:t>
            </a:r>
            <a:r>
              <a:rPr lang="en-US" sz="3600" dirty="0" err="1" smtClean="0"/>
              <a:t>nhật</a:t>
            </a:r>
            <a:r>
              <a:rPr lang="en-US" sz="3600" dirty="0" smtClean="0"/>
              <a:t> </a:t>
            </a:r>
            <a:r>
              <a:rPr lang="en-US" sz="3600" dirty="0" err="1" smtClean="0"/>
              <a:t>thông</a:t>
            </a:r>
            <a:r>
              <a:rPr lang="en-US" sz="3600" dirty="0" smtClean="0"/>
              <a:t> tin </a:t>
            </a:r>
            <a:r>
              <a:rPr lang="en-US" sz="3600" dirty="0" err="1" smtClean="0"/>
              <a:t>về</a:t>
            </a:r>
            <a:r>
              <a:rPr lang="en-US" sz="3600" dirty="0" smtClean="0"/>
              <a:t> </a:t>
            </a:r>
            <a:r>
              <a:rPr lang="en-US" sz="3600" dirty="0" err="1" smtClean="0"/>
              <a:t>các</a:t>
            </a:r>
            <a:r>
              <a:rPr lang="en-US" sz="3600" dirty="0" smtClean="0"/>
              <a:t> </a:t>
            </a:r>
            <a:r>
              <a:rPr lang="en-US" sz="3600" dirty="0" err="1" smtClean="0"/>
              <a:t>doạnh</a:t>
            </a:r>
            <a:r>
              <a:rPr lang="en-US" sz="3600" dirty="0" smtClean="0"/>
              <a:t> </a:t>
            </a:r>
            <a:r>
              <a:rPr lang="en-US" sz="3600" dirty="0" err="1" smtClean="0"/>
              <a:t>nghiệp</a:t>
            </a:r>
            <a:r>
              <a:rPr lang="en-US" sz="3600" dirty="0" smtClean="0"/>
              <a:t> </a:t>
            </a:r>
            <a:r>
              <a:rPr lang="en-US" sz="3600" dirty="0" err="1" smtClean="0"/>
              <a:t>khoáng</a:t>
            </a:r>
            <a:r>
              <a:rPr lang="en-US" sz="3600" dirty="0" smtClean="0"/>
              <a:t> </a:t>
            </a:r>
            <a:r>
              <a:rPr lang="en-US" sz="3600" dirty="0" err="1" smtClean="0"/>
              <a:t>sản</a:t>
            </a:r>
            <a:r>
              <a:rPr lang="en-US" sz="3600" dirty="0" smtClean="0"/>
              <a:t> </a:t>
            </a:r>
            <a:r>
              <a:rPr lang="en-US" sz="3600" dirty="0" err="1" smtClean="0"/>
              <a:t>có</a:t>
            </a:r>
            <a:r>
              <a:rPr lang="en-US" sz="3600" dirty="0" smtClean="0"/>
              <a:t> </a:t>
            </a:r>
            <a:r>
              <a:rPr lang="en-US" sz="3600" dirty="0" err="1" smtClean="0"/>
              <a:t>nộp</a:t>
            </a:r>
            <a:r>
              <a:rPr lang="en-US" sz="3600" dirty="0" smtClean="0"/>
              <a:t> </a:t>
            </a:r>
            <a:r>
              <a:rPr lang="en-US" sz="3600" dirty="0" err="1" smtClean="0"/>
              <a:t>thuế</a:t>
            </a:r>
            <a:r>
              <a:rPr lang="en-US" sz="3600" dirty="0" smtClean="0"/>
              <a:t> </a:t>
            </a:r>
            <a:r>
              <a:rPr lang="en-US" sz="3600" dirty="0" err="1" smtClean="0"/>
              <a:t>nhưng</a:t>
            </a:r>
            <a:r>
              <a:rPr lang="en-US" sz="3600" dirty="0" smtClean="0"/>
              <a:t> </a:t>
            </a:r>
            <a:r>
              <a:rPr lang="en-US" sz="3600" dirty="0" err="1" smtClean="0"/>
              <a:t>chưa</a:t>
            </a:r>
            <a:r>
              <a:rPr lang="en-US" sz="3600" dirty="0" smtClean="0"/>
              <a:t> </a:t>
            </a:r>
            <a:r>
              <a:rPr lang="en-US" sz="3600" dirty="0" err="1" smtClean="0"/>
              <a:t>được</a:t>
            </a:r>
            <a:r>
              <a:rPr lang="en-US" sz="3600" dirty="0" smtClean="0"/>
              <a:t> </a:t>
            </a:r>
            <a:r>
              <a:rPr lang="en-US" sz="3600" dirty="0" err="1" smtClean="0"/>
              <a:t>phản</a:t>
            </a:r>
            <a:r>
              <a:rPr lang="en-US" sz="3600" dirty="0" smtClean="0"/>
              <a:t> </a:t>
            </a:r>
            <a:r>
              <a:rPr lang="en-US" sz="3600" dirty="0" err="1" smtClean="0"/>
              <a:t>ánh</a:t>
            </a:r>
            <a:r>
              <a:rPr lang="en-US" sz="3600" dirty="0" smtClean="0"/>
              <a:t> </a:t>
            </a:r>
            <a:r>
              <a:rPr lang="en-US" sz="3600" dirty="0" err="1" smtClean="0"/>
              <a:t>trong</a:t>
            </a:r>
            <a:r>
              <a:rPr lang="en-US" sz="3600" dirty="0" smtClean="0"/>
              <a:t> </a:t>
            </a:r>
            <a:r>
              <a:rPr lang="en-US" sz="3600" dirty="0" err="1" smtClean="0"/>
              <a:t>báo</a:t>
            </a:r>
            <a:r>
              <a:rPr lang="en-US" sz="3600" dirty="0" smtClean="0"/>
              <a:t> </a:t>
            </a:r>
            <a:r>
              <a:rPr lang="en-US" sz="3600" dirty="0" err="1" smtClean="0"/>
              <a:t>cáo</a:t>
            </a:r>
            <a:r>
              <a:rPr lang="en-US" sz="3600" dirty="0" smtClean="0"/>
              <a:t>.</a:t>
            </a:r>
            <a:endParaRPr lang="en-US" sz="3600" dirty="0" smtClean="0"/>
          </a:p>
          <a:p>
            <a:pPr algn="just"/>
            <a:r>
              <a:rPr lang="en-US" sz="3600" dirty="0" smtClean="0"/>
              <a:t> </a:t>
            </a:r>
            <a:r>
              <a:rPr lang="en-US" sz="3600" dirty="0" err="1" smtClean="0"/>
              <a:t>Kiểm</a:t>
            </a:r>
            <a:r>
              <a:rPr lang="en-US" sz="3600" dirty="0" smtClean="0"/>
              <a:t> </a:t>
            </a:r>
            <a:r>
              <a:rPr lang="en-US" sz="3600" dirty="0" err="1" smtClean="0"/>
              <a:t>tra</a:t>
            </a:r>
            <a:r>
              <a:rPr lang="en-US" sz="3600" dirty="0" smtClean="0"/>
              <a:t> </a:t>
            </a:r>
            <a:r>
              <a:rPr lang="en-US" sz="3600" dirty="0" err="1" smtClean="0"/>
              <a:t>lại</a:t>
            </a:r>
            <a:r>
              <a:rPr lang="en-US" sz="3600" dirty="0" smtClean="0"/>
              <a:t> </a:t>
            </a:r>
            <a:r>
              <a:rPr lang="en-US" sz="3600" dirty="0" err="1" smtClean="0"/>
              <a:t>số</a:t>
            </a:r>
            <a:r>
              <a:rPr lang="en-US" sz="3600" dirty="0" smtClean="0"/>
              <a:t> </a:t>
            </a:r>
            <a:r>
              <a:rPr lang="en-US" sz="3600" dirty="0" err="1" smtClean="0"/>
              <a:t>liệu</a:t>
            </a:r>
            <a:r>
              <a:rPr lang="en-US" sz="3600" dirty="0" smtClean="0"/>
              <a:t> </a:t>
            </a:r>
            <a:r>
              <a:rPr lang="en-US" sz="3600" dirty="0" err="1" smtClean="0"/>
              <a:t>về</a:t>
            </a:r>
            <a:r>
              <a:rPr lang="en-US" sz="3600" dirty="0" smtClean="0"/>
              <a:t> </a:t>
            </a:r>
            <a:r>
              <a:rPr lang="en-US" sz="3600" dirty="0" err="1" smtClean="0"/>
              <a:t>nợ</a:t>
            </a:r>
            <a:r>
              <a:rPr lang="en-US" sz="3600" dirty="0" smtClean="0"/>
              <a:t> </a:t>
            </a:r>
            <a:r>
              <a:rPr lang="en-US" sz="3600" dirty="0" err="1" smtClean="0"/>
              <a:t>đọng</a:t>
            </a:r>
            <a:r>
              <a:rPr lang="en-US" sz="3600" dirty="0" smtClean="0"/>
              <a:t> </a:t>
            </a:r>
            <a:r>
              <a:rPr lang="en-US" sz="3600" dirty="0" err="1" smtClean="0"/>
              <a:t>các</a:t>
            </a:r>
            <a:r>
              <a:rPr lang="en-US" sz="3600" dirty="0" smtClean="0"/>
              <a:t> </a:t>
            </a:r>
            <a:r>
              <a:rPr lang="en-US" sz="3600" dirty="0" err="1" smtClean="0"/>
              <a:t>thuế</a:t>
            </a:r>
            <a:r>
              <a:rPr lang="en-US" sz="3600" dirty="0" smtClean="0"/>
              <a:t> </a:t>
            </a:r>
            <a:r>
              <a:rPr lang="en-US" sz="3600" dirty="0" err="1" smtClean="0"/>
              <a:t>của</a:t>
            </a:r>
            <a:r>
              <a:rPr lang="en-US" sz="3600" dirty="0" smtClean="0"/>
              <a:t> </a:t>
            </a:r>
            <a:r>
              <a:rPr lang="en-US" sz="3600" dirty="0" err="1" smtClean="0"/>
              <a:t>một</a:t>
            </a:r>
            <a:r>
              <a:rPr lang="en-US" sz="3600" dirty="0" smtClean="0"/>
              <a:t> </a:t>
            </a:r>
            <a:r>
              <a:rPr lang="en-US" sz="3600" dirty="0" err="1" smtClean="0"/>
              <a:t>số</a:t>
            </a:r>
            <a:r>
              <a:rPr lang="en-US" sz="3600" dirty="0" smtClean="0"/>
              <a:t> </a:t>
            </a:r>
            <a:r>
              <a:rPr lang="en-US" sz="3600" dirty="0" err="1" smtClean="0"/>
              <a:t>doanh</a:t>
            </a:r>
            <a:r>
              <a:rPr lang="en-US" sz="3600" dirty="0" smtClean="0"/>
              <a:t> </a:t>
            </a:r>
            <a:r>
              <a:rPr lang="en-US" sz="3600" dirty="0" err="1" smtClean="0"/>
              <a:t>nghiệp</a:t>
            </a:r>
            <a:r>
              <a:rPr lang="en-US" sz="3600" dirty="0" smtClean="0"/>
              <a:t>. </a:t>
            </a:r>
            <a:r>
              <a:rPr lang="en-US" sz="3600" dirty="0" err="1" smtClean="0"/>
              <a:t>Bao</a:t>
            </a:r>
            <a:r>
              <a:rPr lang="en-US" sz="3600" dirty="0" smtClean="0"/>
              <a:t> </a:t>
            </a:r>
            <a:r>
              <a:rPr lang="en-US" sz="3600" dirty="0" err="1" smtClean="0"/>
              <a:t>gồm</a:t>
            </a:r>
            <a:r>
              <a:rPr lang="en-US" sz="3600" dirty="0" smtClean="0"/>
              <a:t> </a:t>
            </a:r>
            <a:r>
              <a:rPr lang="en-US" sz="3600" dirty="0" err="1" smtClean="0"/>
              <a:t>cả</a:t>
            </a:r>
            <a:r>
              <a:rPr lang="en-US" sz="3600" dirty="0" smtClean="0"/>
              <a:t> </a:t>
            </a:r>
            <a:r>
              <a:rPr lang="en-US" sz="3600" dirty="0" err="1" smtClean="0"/>
              <a:t>số</a:t>
            </a:r>
            <a:r>
              <a:rPr lang="en-US" sz="3600" dirty="0" smtClean="0"/>
              <a:t> </a:t>
            </a:r>
            <a:r>
              <a:rPr lang="en-US" sz="3600" dirty="0" err="1" smtClean="0"/>
              <a:t>chưa</a:t>
            </a:r>
            <a:r>
              <a:rPr lang="en-US" sz="3600" dirty="0" smtClean="0"/>
              <a:t> </a:t>
            </a:r>
            <a:r>
              <a:rPr lang="en-US" sz="3600" dirty="0" err="1" smtClean="0"/>
              <a:t>phản</a:t>
            </a:r>
            <a:r>
              <a:rPr lang="en-US" sz="3600" dirty="0" smtClean="0"/>
              <a:t> </a:t>
            </a:r>
            <a:r>
              <a:rPr lang="en-US" sz="3600" dirty="0" err="1" smtClean="0"/>
              <a:t>ánh</a:t>
            </a:r>
            <a:r>
              <a:rPr lang="en-US" sz="3600" dirty="0" smtClean="0"/>
              <a:t> </a:t>
            </a:r>
            <a:r>
              <a:rPr lang="en-US" sz="3600" dirty="0" err="1" smtClean="0"/>
              <a:t>số</a:t>
            </a:r>
            <a:r>
              <a:rPr lang="en-US" sz="3600" dirty="0" smtClean="0"/>
              <a:t> </a:t>
            </a:r>
            <a:r>
              <a:rPr lang="en-US" sz="3600" dirty="0" err="1" smtClean="0"/>
              <a:t>nợ</a:t>
            </a:r>
            <a:r>
              <a:rPr lang="en-US" sz="3600" dirty="0" smtClean="0"/>
              <a:t> </a:t>
            </a:r>
            <a:r>
              <a:rPr lang="en-US" sz="3600" dirty="0" err="1" smtClean="0"/>
              <a:t>đọng</a:t>
            </a:r>
            <a:r>
              <a:rPr lang="en-US" sz="3600" dirty="0" smtClean="0"/>
              <a:t> </a:t>
            </a:r>
            <a:r>
              <a:rPr lang="en-US" sz="3600" dirty="0" err="1" smtClean="0"/>
              <a:t>trong</a:t>
            </a:r>
            <a:r>
              <a:rPr lang="en-US" sz="3600" dirty="0" smtClean="0"/>
              <a:t> </a:t>
            </a:r>
            <a:r>
              <a:rPr lang="en-US" sz="3600" dirty="0" err="1" smtClean="0"/>
              <a:t>báo</a:t>
            </a:r>
            <a:r>
              <a:rPr lang="en-US" sz="3600" dirty="0" smtClean="0"/>
              <a:t> </a:t>
            </a:r>
            <a:r>
              <a:rPr lang="en-US" sz="3600" dirty="0" err="1" smtClean="0"/>
              <a:t>cáo</a:t>
            </a:r>
            <a:r>
              <a:rPr lang="en-US" sz="3600" dirty="0" smtClean="0"/>
              <a:t>.</a:t>
            </a:r>
            <a:endParaRPr lang="en-US" sz="3600" dirty="0" smtClean="0"/>
          </a:p>
          <a:p>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3200" b="1" dirty="0" smtClean="0"/>
              <a:t>5. </a:t>
            </a:r>
            <a:r>
              <a:rPr lang="en-US" sz="3200" b="1" dirty="0" err="1" smtClean="0"/>
              <a:t>Đối</a:t>
            </a:r>
            <a:r>
              <a:rPr lang="en-US" sz="3200" b="1" dirty="0" smtClean="0"/>
              <a:t> </a:t>
            </a:r>
            <a:r>
              <a:rPr lang="en-US" sz="3200" b="1" dirty="0" err="1" smtClean="0"/>
              <a:t>với</a:t>
            </a:r>
            <a:r>
              <a:rPr lang="en-US" sz="3200" b="1" dirty="0" smtClean="0"/>
              <a:t> </a:t>
            </a:r>
            <a:r>
              <a:rPr lang="en-US" sz="3200" b="1" dirty="0" err="1" smtClean="0"/>
              <a:t>Sở</a:t>
            </a:r>
            <a:r>
              <a:rPr lang="en-US" sz="3200" b="1" dirty="0" smtClean="0"/>
              <a:t> TN&amp;MT</a:t>
            </a:r>
            <a:endParaRPr lang="en-US" sz="3200" dirty="0" smtClean="0"/>
          </a:p>
          <a:p>
            <a:pPr algn="just"/>
            <a:r>
              <a:rPr lang="en-US" sz="2700" dirty="0" err="1" smtClean="0"/>
              <a:t>Phối</a:t>
            </a:r>
            <a:r>
              <a:rPr lang="en-US" sz="2700" dirty="0" smtClean="0"/>
              <a:t> </a:t>
            </a:r>
            <a:r>
              <a:rPr lang="en-US" sz="2700" dirty="0" err="1" smtClean="0"/>
              <a:t>hợp</a:t>
            </a:r>
            <a:r>
              <a:rPr lang="en-US" sz="2700" dirty="0" smtClean="0"/>
              <a:t> </a:t>
            </a:r>
            <a:r>
              <a:rPr lang="en-US" sz="2700" dirty="0" err="1" smtClean="0"/>
              <a:t>chặt</a:t>
            </a:r>
            <a:r>
              <a:rPr lang="en-US" sz="2700" dirty="0" smtClean="0"/>
              <a:t> </a:t>
            </a:r>
            <a:r>
              <a:rPr lang="en-US" sz="2700" dirty="0" err="1" smtClean="0"/>
              <a:t>chẽ</a:t>
            </a:r>
            <a:r>
              <a:rPr lang="en-US" sz="2700" dirty="0" smtClean="0"/>
              <a:t> </a:t>
            </a:r>
            <a:r>
              <a:rPr lang="en-US" sz="2700" dirty="0" err="1" smtClean="0"/>
              <a:t>với</a:t>
            </a:r>
            <a:r>
              <a:rPr lang="en-US" sz="2700" dirty="0" smtClean="0"/>
              <a:t> </a:t>
            </a:r>
            <a:r>
              <a:rPr lang="en-US" sz="2700" dirty="0" err="1" smtClean="0"/>
              <a:t>Cục</a:t>
            </a:r>
            <a:r>
              <a:rPr lang="en-US" sz="2700" dirty="0" smtClean="0"/>
              <a:t> </a:t>
            </a:r>
            <a:r>
              <a:rPr lang="en-US" sz="2700" dirty="0" err="1" smtClean="0"/>
              <a:t>thuế</a:t>
            </a:r>
            <a:r>
              <a:rPr lang="en-US" sz="2700" dirty="0" smtClean="0"/>
              <a:t> </a:t>
            </a:r>
            <a:r>
              <a:rPr lang="en-US" sz="2700" dirty="0" err="1" smtClean="0"/>
              <a:t>tỉnh</a:t>
            </a:r>
            <a:r>
              <a:rPr lang="en-US" sz="2700" dirty="0" smtClean="0"/>
              <a:t> </a:t>
            </a:r>
            <a:r>
              <a:rPr lang="en-US" sz="2700" dirty="0" err="1" smtClean="0"/>
              <a:t>để</a:t>
            </a:r>
            <a:r>
              <a:rPr lang="en-US" sz="2700" dirty="0" smtClean="0"/>
              <a:t> </a:t>
            </a:r>
            <a:r>
              <a:rPr lang="en-US" sz="2700" dirty="0" err="1" smtClean="0"/>
              <a:t>kiểm</a:t>
            </a:r>
            <a:r>
              <a:rPr lang="en-US" sz="2700" dirty="0" smtClean="0"/>
              <a:t> </a:t>
            </a:r>
            <a:r>
              <a:rPr lang="en-US" sz="2700" dirty="0" err="1" smtClean="0"/>
              <a:t>tra</a:t>
            </a:r>
            <a:r>
              <a:rPr lang="en-US" sz="2700" dirty="0" smtClean="0"/>
              <a:t>, </a:t>
            </a:r>
            <a:r>
              <a:rPr lang="en-US" sz="2700" dirty="0" err="1" smtClean="0"/>
              <a:t>giám</a:t>
            </a:r>
            <a:r>
              <a:rPr lang="en-US" sz="2700" dirty="0" smtClean="0"/>
              <a:t> </a:t>
            </a:r>
            <a:r>
              <a:rPr lang="en-US" sz="2700" dirty="0" err="1" smtClean="0"/>
              <a:t>sát</a:t>
            </a:r>
            <a:r>
              <a:rPr lang="en-US" sz="2700" dirty="0" smtClean="0"/>
              <a:t> </a:t>
            </a:r>
            <a:r>
              <a:rPr lang="en-US" sz="2700" dirty="0" err="1" smtClean="0"/>
              <a:t>việc</a:t>
            </a:r>
            <a:r>
              <a:rPr lang="en-US" sz="2700" dirty="0" smtClean="0"/>
              <a:t> </a:t>
            </a:r>
            <a:r>
              <a:rPr lang="en-US" sz="2700" dirty="0" err="1" smtClean="0"/>
              <a:t>nộp</a:t>
            </a:r>
            <a:r>
              <a:rPr lang="en-US" sz="2700" dirty="0" smtClean="0"/>
              <a:t> </a:t>
            </a:r>
            <a:r>
              <a:rPr lang="en-US" sz="2700" dirty="0" err="1" smtClean="0"/>
              <a:t>ngân</a:t>
            </a:r>
            <a:r>
              <a:rPr lang="en-US" sz="2700" dirty="0" smtClean="0"/>
              <a:t> </a:t>
            </a:r>
            <a:r>
              <a:rPr lang="en-US" sz="2700" dirty="0" err="1" smtClean="0"/>
              <a:t>sách</a:t>
            </a:r>
            <a:r>
              <a:rPr lang="en-US" sz="2700" dirty="0" smtClean="0"/>
              <a:t> </a:t>
            </a:r>
            <a:r>
              <a:rPr lang="en-US" sz="2700" dirty="0" err="1" smtClean="0"/>
              <a:t>nhà</a:t>
            </a:r>
            <a:r>
              <a:rPr lang="en-US" sz="2700" dirty="0" smtClean="0"/>
              <a:t> </a:t>
            </a:r>
            <a:r>
              <a:rPr lang="en-US" sz="2700" dirty="0" err="1" smtClean="0"/>
              <a:t>nước</a:t>
            </a:r>
            <a:r>
              <a:rPr lang="en-US" sz="2700" dirty="0" smtClean="0"/>
              <a:t> </a:t>
            </a:r>
            <a:r>
              <a:rPr lang="en-US" sz="2700" dirty="0" err="1" smtClean="0"/>
              <a:t>của</a:t>
            </a:r>
            <a:r>
              <a:rPr lang="en-US" sz="2700" dirty="0" smtClean="0"/>
              <a:t> </a:t>
            </a:r>
            <a:r>
              <a:rPr lang="en-US" sz="2700" dirty="0" err="1" smtClean="0"/>
              <a:t>các</a:t>
            </a:r>
            <a:r>
              <a:rPr lang="en-US" sz="2700" dirty="0" smtClean="0"/>
              <a:t> </a:t>
            </a:r>
            <a:r>
              <a:rPr lang="en-US" sz="2700" dirty="0" err="1" smtClean="0"/>
              <a:t>doanh</a:t>
            </a:r>
            <a:r>
              <a:rPr lang="en-US" sz="2700" dirty="0" smtClean="0"/>
              <a:t> </a:t>
            </a:r>
            <a:r>
              <a:rPr lang="en-US" sz="2700" dirty="0" err="1" smtClean="0"/>
              <a:t>nghiệp</a:t>
            </a:r>
            <a:r>
              <a:rPr lang="en-US" sz="2700" dirty="0" smtClean="0"/>
              <a:t> </a:t>
            </a:r>
            <a:r>
              <a:rPr lang="en-US" sz="2700" dirty="0" err="1" smtClean="0"/>
              <a:t>khai</a:t>
            </a:r>
            <a:r>
              <a:rPr lang="en-US" sz="2700" dirty="0" smtClean="0"/>
              <a:t> </a:t>
            </a:r>
            <a:r>
              <a:rPr lang="en-US" sz="2700" dirty="0" err="1" smtClean="0"/>
              <a:t>thác</a:t>
            </a:r>
            <a:r>
              <a:rPr lang="en-US" sz="2700" dirty="0" smtClean="0"/>
              <a:t> </a:t>
            </a:r>
            <a:r>
              <a:rPr lang="en-US" sz="2700" dirty="0" err="1" smtClean="0"/>
              <a:t>khoáng</a:t>
            </a:r>
            <a:r>
              <a:rPr lang="en-US" sz="2700" dirty="0" smtClean="0"/>
              <a:t> </a:t>
            </a:r>
            <a:r>
              <a:rPr lang="en-US" sz="2700" dirty="0" err="1" smtClean="0"/>
              <a:t>sản</a:t>
            </a:r>
            <a:r>
              <a:rPr lang="en-US" sz="2700" dirty="0" smtClean="0"/>
              <a:t>.</a:t>
            </a:r>
          </a:p>
          <a:p>
            <a:pPr algn="just"/>
            <a:r>
              <a:rPr lang="en-US" sz="2700" dirty="0" err="1" smtClean="0"/>
              <a:t>Phối</a:t>
            </a:r>
            <a:r>
              <a:rPr lang="en-US" sz="2700" dirty="0" smtClean="0"/>
              <a:t> </a:t>
            </a:r>
            <a:r>
              <a:rPr lang="en-US" sz="2700" dirty="0" err="1" smtClean="0"/>
              <a:t>hợp</a:t>
            </a:r>
            <a:r>
              <a:rPr lang="en-US" sz="2700" dirty="0" smtClean="0"/>
              <a:t> </a:t>
            </a:r>
            <a:r>
              <a:rPr lang="en-US" sz="2700" dirty="0" err="1" smtClean="0"/>
              <a:t>với</a:t>
            </a:r>
            <a:r>
              <a:rPr lang="en-US" sz="2700" dirty="0" smtClean="0"/>
              <a:t> </a:t>
            </a:r>
            <a:r>
              <a:rPr lang="en-US" sz="2700" dirty="0" err="1" smtClean="0"/>
              <a:t>Cục</a:t>
            </a:r>
            <a:r>
              <a:rPr lang="en-US" sz="2700" dirty="0" smtClean="0"/>
              <a:t> </a:t>
            </a:r>
            <a:r>
              <a:rPr lang="en-US" sz="2700" dirty="0" err="1" smtClean="0"/>
              <a:t>thuế</a:t>
            </a:r>
            <a:r>
              <a:rPr lang="en-US" sz="2700" dirty="0" smtClean="0"/>
              <a:t> </a:t>
            </a:r>
            <a:r>
              <a:rPr lang="en-US" sz="2700" dirty="0" err="1" smtClean="0"/>
              <a:t>tỉnh</a:t>
            </a:r>
            <a:r>
              <a:rPr lang="en-US" sz="2700" dirty="0" smtClean="0"/>
              <a:t> </a:t>
            </a:r>
            <a:r>
              <a:rPr lang="en-US" sz="2700" dirty="0" err="1" smtClean="0"/>
              <a:t>thống</a:t>
            </a:r>
            <a:r>
              <a:rPr lang="en-US" sz="2700" dirty="0" smtClean="0"/>
              <a:t> </a:t>
            </a:r>
            <a:r>
              <a:rPr lang="en-US" sz="2700" dirty="0" err="1" smtClean="0"/>
              <a:t>nhất</a:t>
            </a:r>
            <a:r>
              <a:rPr lang="en-US" sz="2700" dirty="0" smtClean="0"/>
              <a:t> </a:t>
            </a:r>
            <a:r>
              <a:rPr lang="en-US" sz="2700" dirty="0" err="1" smtClean="0"/>
              <a:t>hệ</a:t>
            </a:r>
            <a:r>
              <a:rPr lang="en-US" sz="2700" dirty="0" smtClean="0"/>
              <a:t> </a:t>
            </a:r>
            <a:r>
              <a:rPr lang="en-US" sz="2700" dirty="0" err="1" smtClean="0"/>
              <a:t>thống</a:t>
            </a:r>
            <a:r>
              <a:rPr lang="en-US" sz="2700" dirty="0" smtClean="0"/>
              <a:t> </a:t>
            </a:r>
            <a:r>
              <a:rPr lang="en-US" sz="2700" dirty="0" err="1" smtClean="0"/>
              <a:t>các</a:t>
            </a:r>
            <a:r>
              <a:rPr lang="en-US" sz="2700" dirty="0" smtClean="0"/>
              <a:t> </a:t>
            </a:r>
            <a:r>
              <a:rPr lang="en-US" sz="2700" dirty="0" err="1" smtClean="0"/>
              <a:t>biểu</a:t>
            </a:r>
            <a:r>
              <a:rPr lang="en-US" sz="2700" dirty="0" smtClean="0"/>
              <a:t> </a:t>
            </a:r>
            <a:r>
              <a:rPr lang="en-US" sz="2700" dirty="0" err="1" smtClean="0"/>
              <a:t>mẫu</a:t>
            </a:r>
            <a:r>
              <a:rPr lang="en-US" sz="2700" dirty="0" smtClean="0"/>
              <a:t> </a:t>
            </a:r>
            <a:r>
              <a:rPr lang="en-US" sz="2700" dirty="0" err="1" smtClean="0"/>
              <a:t>theo</a:t>
            </a:r>
            <a:r>
              <a:rPr lang="en-US" sz="2700" dirty="0" smtClean="0"/>
              <a:t> </a:t>
            </a:r>
            <a:r>
              <a:rPr lang="en-US" sz="2700" dirty="0" err="1" smtClean="0"/>
              <a:t>dõi</a:t>
            </a:r>
            <a:r>
              <a:rPr lang="en-US" sz="2700" dirty="0" smtClean="0"/>
              <a:t> </a:t>
            </a:r>
            <a:r>
              <a:rPr lang="en-US" sz="2700" dirty="0" err="1" smtClean="0"/>
              <a:t>và</a:t>
            </a:r>
            <a:r>
              <a:rPr lang="en-US" sz="2700" dirty="0" smtClean="0"/>
              <a:t> </a:t>
            </a:r>
            <a:r>
              <a:rPr lang="en-US" sz="2700" dirty="0" err="1" smtClean="0"/>
              <a:t>giám</a:t>
            </a:r>
            <a:r>
              <a:rPr lang="en-US" sz="2700" dirty="0" smtClean="0"/>
              <a:t> </a:t>
            </a:r>
            <a:r>
              <a:rPr lang="en-US" sz="2700" dirty="0" err="1" smtClean="0"/>
              <a:t>sát</a:t>
            </a:r>
            <a:r>
              <a:rPr lang="en-US" sz="2700" dirty="0" smtClean="0"/>
              <a:t> </a:t>
            </a:r>
            <a:r>
              <a:rPr lang="en-US" sz="2700" dirty="0" err="1" smtClean="0"/>
              <a:t>việc</a:t>
            </a:r>
            <a:r>
              <a:rPr lang="en-US" sz="2700" dirty="0" smtClean="0"/>
              <a:t> </a:t>
            </a:r>
            <a:r>
              <a:rPr lang="en-US" sz="2700" dirty="0" err="1" smtClean="0"/>
              <a:t>thu</a:t>
            </a:r>
            <a:r>
              <a:rPr lang="en-US" sz="2700" dirty="0" smtClean="0"/>
              <a:t> - </a:t>
            </a:r>
            <a:r>
              <a:rPr lang="en-US" sz="2700" dirty="0" err="1" smtClean="0"/>
              <a:t>nộp</a:t>
            </a:r>
            <a:r>
              <a:rPr lang="en-US" sz="2700" dirty="0" smtClean="0"/>
              <a:t> </a:t>
            </a:r>
            <a:r>
              <a:rPr lang="en-US" sz="2700" dirty="0" err="1" smtClean="0"/>
              <a:t>ngân</a:t>
            </a:r>
            <a:r>
              <a:rPr lang="en-US" sz="2700" dirty="0" smtClean="0"/>
              <a:t> </a:t>
            </a:r>
            <a:r>
              <a:rPr lang="en-US" sz="2700" dirty="0" err="1" smtClean="0"/>
              <a:t>sách</a:t>
            </a:r>
            <a:r>
              <a:rPr lang="en-US" sz="2700" dirty="0" smtClean="0"/>
              <a:t> </a:t>
            </a:r>
            <a:r>
              <a:rPr lang="en-US" sz="2700" dirty="0" err="1" smtClean="0"/>
              <a:t>của</a:t>
            </a:r>
            <a:r>
              <a:rPr lang="en-US" sz="2700" dirty="0" smtClean="0"/>
              <a:t> </a:t>
            </a:r>
            <a:r>
              <a:rPr lang="en-US" sz="2700" dirty="0" err="1" smtClean="0"/>
              <a:t>các</a:t>
            </a:r>
            <a:r>
              <a:rPr lang="en-US" sz="2700" dirty="0" smtClean="0"/>
              <a:t> </a:t>
            </a:r>
            <a:r>
              <a:rPr lang="en-US" sz="2700" dirty="0" err="1" smtClean="0"/>
              <a:t>doanh</a:t>
            </a:r>
            <a:r>
              <a:rPr lang="en-US" sz="2700" dirty="0" smtClean="0"/>
              <a:t> </a:t>
            </a:r>
            <a:r>
              <a:rPr lang="en-US" sz="2700" dirty="0" err="1" smtClean="0"/>
              <a:t>nghiệp</a:t>
            </a:r>
            <a:r>
              <a:rPr lang="en-US" sz="2700" dirty="0" smtClean="0"/>
              <a:t> </a:t>
            </a:r>
            <a:r>
              <a:rPr lang="en-US" sz="2700" dirty="0" err="1" smtClean="0"/>
              <a:t>khai</a:t>
            </a:r>
            <a:r>
              <a:rPr lang="en-US" sz="2700" dirty="0" smtClean="0"/>
              <a:t> </a:t>
            </a:r>
            <a:r>
              <a:rPr lang="en-US" sz="2700" dirty="0" err="1" smtClean="0"/>
              <a:t>thác</a:t>
            </a:r>
            <a:r>
              <a:rPr lang="en-US" sz="2700" dirty="0" smtClean="0"/>
              <a:t> </a:t>
            </a:r>
            <a:r>
              <a:rPr lang="en-US" sz="2700" dirty="0" err="1" smtClean="0"/>
              <a:t>khoáng</a:t>
            </a:r>
            <a:r>
              <a:rPr lang="en-US" sz="2700" dirty="0" smtClean="0"/>
              <a:t> </a:t>
            </a:r>
            <a:r>
              <a:rPr lang="en-US" sz="2700" dirty="0" err="1" smtClean="0"/>
              <a:t>sản</a:t>
            </a:r>
            <a:r>
              <a:rPr lang="en-US" sz="2700" dirty="0" smtClean="0"/>
              <a:t>.</a:t>
            </a:r>
          </a:p>
          <a:p>
            <a:pPr algn="just"/>
            <a:r>
              <a:rPr lang="en-GB" sz="2700" dirty="0" err="1" smtClean="0"/>
              <a:t>Th/mưu</a:t>
            </a:r>
            <a:r>
              <a:rPr lang="en-GB" sz="2700" dirty="0" smtClean="0"/>
              <a:t> </a:t>
            </a:r>
            <a:r>
              <a:rPr lang="en-GB" sz="2700" dirty="0" smtClean="0"/>
              <a:t>UBND </a:t>
            </a:r>
            <a:r>
              <a:rPr lang="en-GB" sz="2700" dirty="0" err="1" smtClean="0"/>
              <a:t>tỉnh</a:t>
            </a:r>
            <a:r>
              <a:rPr lang="en-GB" sz="2700" dirty="0" smtClean="0"/>
              <a:t> ban </a:t>
            </a:r>
            <a:r>
              <a:rPr lang="en-GB" sz="2700" dirty="0" err="1" smtClean="0"/>
              <a:t>hành</a:t>
            </a:r>
            <a:r>
              <a:rPr lang="en-GB" sz="2700" dirty="0" smtClean="0"/>
              <a:t> </a:t>
            </a:r>
            <a:r>
              <a:rPr lang="en-GB" sz="2700" dirty="0" err="1" smtClean="0"/>
              <a:t>và</a:t>
            </a:r>
            <a:r>
              <a:rPr lang="en-GB" sz="2700" dirty="0" smtClean="0"/>
              <a:t> </a:t>
            </a:r>
            <a:r>
              <a:rPr lang="en-GB" sz="2700" dirty="0" err="1" smtClean="0"/>
              <a:t>triển</a:t>
            </a:r>
            <a:r>
              <a:rPr lang="en-GB" sz="2700" dirty="0" smtClean="0"/>
              <a:t> </a:t>
            </a:r>
            <a:r>
              <a:rPr lang="en-GB" sz="2700" dirty="0" err="1" smtClean="0"/>
              <a:t>khai</a:t>
            </a:r>
            <a:r>
              <a:rPr lang="en-GB" sz="2700" dirty="0" smtClean="0"/>
              <a:t> </a:t>
            </a:r>
            <a:r>
              <a:rPr lang="en-GB" sz="2700" dirty="0" err="1" smtClean="0"/>
              <a:t>thực</a:t>
            </a:r>
            <a:r>
              <a:rPr lang="en-GB" sz="2700" dirty="0" smtClean="0"/>
              <a:t> </a:t>
            </a:r>
            <a:r>
              <a:rPr lang="en-GB" sz="2700" dirty="0" err="1" smtClean="0"/>
              <a:t>hiện</a:t>
            </a:r>
            <a:r>
              <a:rPr lang="en-GB" sz="2700" dirty="0" smtClean="0"/>
              <a:t> </a:t>
            </a:r>
            <a:r>
              <a:rPr lang="en-GB" sz="2700" dirty="0" err="1" smtClean="0"/>
              <a:t>đề</a:t>
            </a:r>
            <a:r>
              <a:rPr lang="en-GB" sz="2700" dirty="0" smtClean="0"/>
              <a:t> </a:t>
            </a:r>
            <a:r>
              <a:rPr lang="en-GB" sz="2700" dirty="0" err="1" smtClean="0"/>
              <a:t>án</a:t>
            </a:r>
            <a:r>
              <a:rPr lang="en-GB" sz="2700" dirty="0" smtClean="0"/>
              <a:t> “</a:t>
            </a:r>
            <a:r>
              <a:rPr lang="en-GB" sz="2700" dirty="0" err="1" smtClean="0"/>
              <a:t>Tăng</a:t>
            </a:r>
            <a:r>
              <a:rPr lang="en-GB" sz="2700" dirty="0" smtClean="0"/>
              <a:t> </a:t>
            </a:r>
            <a:r>
              <a:rPr lang="en-GB" sz="2700" dirty="0" err="1" smtClean="0"/>
              <a:t>cường</a:t>
            </a:r>
            <a:r>
              <a:rPr lang="en-GB" sz="2700" dirty="0" smtClean="0"/>
              <a:t> </a:t>
            </a:r>
            <a:r>
              <a:rPr lang="en-GB" sz="2700" dirty="0" smtClean="0"/>
              <a:t>n/</a:t>
            </a:r>
            <a:r>
              <a:rPr lang="en-GB" sz="2700" dirty="0" err="1" smtClean="0"/>
              <a:t>lực</a:t>
            </a:r>
            <a:r>
              <a:rPr lang="en-GB" sz="2700" dirty="0" smtClean="0"/>
              <a:t> q/</a:t>
            </a:r>
            <a:r>
              <a:rPr lang="en-GB" sz="2700" dirty="0" err="1" smtClean="0"/>
              <a:t>lý</a:t>
            </a:r>
            <a:r>
              <a:rPr lang="en-GB" sz="2700" dirty="0" smtClean="0"/>
              <a:t> h/</a:t>
            </a:r>
            <a:r>
              <a:rPr lang="en-GB" sz="2700" dirty="0" err="1" smtClean="0"/>
              <a:t>động</a:t>
            </a:r>
            <a:r>
              <a:rPr lang="en-GB" sz="2700" dirty="0" smtClean="0"/>
              <a:t> </a:t>
            </a:r>
            <a:r>
              <a:rPr lang="en-GB" sz="2700" dirty="0" err="1" smtClean="0"/>
              <a:t>khai</a:t>
            </a:r>
            <a:r>
              <a:rPr lang="en-GB" sz="2700" dirty="0" smtClean="0"/>
              <a:t> </a:t>
            </a:r>
            <a:r>
              <a:rPr lang="en-GB" sz="2700" dirty="0" err="1" smtClean="0"/>
              <a:t>thác</a:t>
            </a:r>
            <a:r>
              <a:rPr lang="en-GB" sz="2700" dirty="0" smtClean="0"/>
              <a:t>, </a:t>
            </a:r>
            <a:r>
              <a:rPr lang="en-GB" sz="2700" dirty="0" err="1" smtClean="0"/>
              <a:t>vận</a:t>
            </a:r>
            <a:r>
              <a:rPr lang="en-GB" sz="2700" dirty="0" smtClean="0"/>
              <a:t> </a:t>
            </a:r>
            <a:r>
              <a:rPr lang="en-GB" sz="2700" dirty="0" err="1" smtClean="0"/>
              <a:t>chuyển</a:t>
            </a:r>
            <a:r>
              <a:rPr lang="en-GB" sz="2700" dirty="0" smtClean="0"/>
              <a:t> </a:t>
            </a:r>
            <a:r>
              <a:rPr lang="en-GB" sz="2700" dirty="0" err="1" smtClean="0"/>
              <a:t>khoáng</a:t>
            </a:r>
            <a:r>
              <a:rPr lang="en-GB" sz="2700" dirty="0" smtClean="0"/>
              <a:t> </a:t>
            </a:r>
            <a:r>
              <a:rPr lang="en-GB" sz="2700" dirty="0" err="1" smtClean="0"/>
              <a:t>sản</a:t>
            </a:r>
            <a:r>
              <a:rPr lang="en-GB" sz="2700" dirty="0" smtClean="0"/>
              <a:t> </a:t>
            </a:r>
            <a:r>
              <a:rPr lang="en-GB" sz="2700" dirty="0" err="1" smtClean="0"/>
              <a:t>trên</a:t>
            </a:r>
            <a:r>
              <a:rPr lang="en-GB" sz="2700" dirty="0" smtClean="0"/>
              <a:t> </a:t>
            </a:r>
            <a:r>
              <a:rPr lang="en-GB" sz="2700" dirty="0" err="1" smtClean="0"/>
              <a:t>địa</a:t>
            </a:r>
            <a:r>
              <a:rPr lang="en-GB" sz="2700" dirty="0" smtClean="0"/>
              <a:t> </a:t>
            </a:r>
            <a:r>
              <a:rPr lang="en-GB" sz="2700" dirty="0" err="1" smtClean="0"/>
              <a:t>bàn</a:t>
            </a:r>
            <a:r>
              <a:rPr lang="en-GB" sz="2700" dirty="0" smtClean="0"/>
              <a:t> </a:t>
            </a:r>
            <a:r>
              <a:rPr lang="en-GB" sz="2700" dirty="0" err="1" smtClean="0"/>
              <a:t>tỉnh</a:t>
            </a:r>
            <a:r>
              <a:rPr lang="en-GB" sz="2700" dirty="0" smtClean="0"/>
              <a:t>”; </a:t>
            </a:r>
            <a:r>
              <a:rPr lang="en-GB" sz="2700" dirty="0" err="1" smtClean="0"/>
              <a:t>khoanh</a:t>
            </a:r>
            <a:r>
              <a:rPr lang="en-GB" sz="2700" dirty="0" smtClean="0"/>
              <a:t> </a:t>
            </a:r>
            <a:r>
              <a:rPr lang="en-GB" sz="2700" dirty="0" err="1" smtClean="0"/>
              <a:t>định</a:t>
            </a:r>
            <a:r>
              <a:rPr lang="en-GB" sz="2700" dirty="0" smtClean="0"/>
              <a:t> </a:t>
            </a:r>
            <a:r>
              <a:rPr lang="en-GB" sz="2700" dirty="0" err="1" smtClean="0"/>
              <a:t>khu</a:t>
            </a:r>
            <a:r>
              <a:rPr lang="en-GB" sz="2700" dirty="0" smtClean="0"/>
              <a:t> </a:t>
            </a:r>
            <a:r>
              <a:rPr lang="en-GB" sz="2700" dirty="0" err="1" smtClean="0"/>
              <a:t>vực</a:t>
            </a:r>
            <a:r>
              <a:rPr lang="en-GB" sz="2700" dirty="0" smtClean="0"/>
              <a:t> </a:t>
            </a:r>
            <a:r>
              <a:rPr lang="en-GB" sz="2700" dirty="0" err="1" smtClean="0"/>
              <a:t>cấm</a:t>
            </a:r>
            <a:r>
              <a:rPr lang="en-GB" sz="2700" dirty="0" smtClean="0"/>
              <a:t>, </a:t>
            </a:r>
            <a:r>
              <a:rPr lang="en-GB" sz="2700" dirty="0" err="1" smtClean="0"/>
              <a:t>tạm</a:t>
            </a:r>
            <a:r>
              <a:rPr lang="en-GB" sz="2700" dirty="0" smtClean="0"/>
              <a:t> </a:t>
            </a:r>
            <a:r>
              <a:rPr lang="en-GB" sz="2700" dirty="0" err="1" smtClean="0"/>
              <a:t>thời</a:t>
            </a:r>
            <a:r>
              <a:rPr lang="en-GB" sz="2700" dirty="0" smtClean="0"/>
              <a:t> </a:t>
            </a:r>
            <a:r>
              <a:rPr lang="en-GB" sz="2700" dirty="0" err="1" smtClean="0"/>
              <a:t>cấm</a:t>
            </a:r>
            <a:r>
              <a:rPr lang="en-GB" sz="2700" dirty="0" smtClean="0"/>
              <a:t> </a:t>
            </a:r>
            <a:r>
              <a:rPr lang="en-GB" sz="2700" dirty="0" err="1" smtClean="0"/>
              <a:t>hoạt</a:t>
            </a:r>
            <a:r>
              <a:rPr lang="en-GB" sz="2700" dirty="0" smtClean="0"/>
              <a:t> </a:t>
            </a:r>
            <a:r>
              <a:rPr lang="en-GB" sz="2700" dirty="0" err="1" smtClean="0"/>
              <a:t>động</a:t>
            </a:r>
            <a:r>
              <a:rPr lang="en-GB" sz="2700" dirty="0" smtClean="0"/>
              <a:t> </a:t>
            </a:r>
            <a:r>
              <a:rPr lang="en-GB" sz="2700" dirty="0" err="1" smtClean="0"/>
              <a:t>khai</a:t>
            </a:r>
            <a:r>
              <a:rPr lang="en-GB" sz="2700" dirty="0" smtClean="0"/>
              <a:t> </a:t>
            </a:r>
            <a:r>
              <a:rPr lang="en-GB" sz="2700" dirty="0" err="1" smtClean="0"/>
              <a:t>thác</a:t>
            </a:r>
            <a:r>
              <a:rPr lang="en-GB" sz="2700" dirty="0" smtClean="0"/>
              <a:t> </a:t>
            </a:r>
            <a:r>
              <a:rPr lang="en-GB" sz="2700" dirty="0" err="1" smtClean="0"/>
              <a:t>cát</a:t>
            </a:r>
            <a:r>
              <a:rPr lang="en-GB" sz="2700" dirty="0" smtClean="0"/>
              <a:t>, </a:t>
            </a:r>
            <a:r>
              <a:rPr lang="en-GB" sz="2700" dirty="0" err="1" smtClean="0"/>
              <a:t>sỏi</a:t>
            </a:r>
            <a:r>
              <a:rPr lang="en-GB" sz="2700" dirty="0" smtClean="0"/>
              <a:t> </a:t>
            </a:r>
            <a:r>
              <a:rPr lang="en-GB" sz="2700" dirty="0" err="1" smtClean="0"/>
              <a:t>lòng</a:t>
            </a:r>
            <a:r>
              <a:rPr lang="en-GB" sz="2700" dirty="0" smtClean="0"/>
              <a:t> </a:t>
            </a:r>
            <a:r>
              <a:rPr lang="en-GB" sz="2700" dirty="0" err="1" smtClean="0"/>
              <a:t>sông</a:t>
            </a:r>
            <a:r>
              <a:rPr lang="en-GB" sz="2700" dirty="0" smtClean="0"/>
              <a:t> </a:t>
            </a:r>
            <a:r>
              <a:rPr lang="en-GB" sz="2700" dirty="0" err="1" smtClean="0"/>
              <a:t>trên</a:t>
            </a:r>
            <a:r>
              <a:rPr lang="en-GB" sz="2700" dirty="0" smtClean="0"/>
              <a:t> </a:t>
            </a:r>
            <a:r>
              <a:rPr lang="en-GB" sz="2700" dirty="0" err="1" smtClean="0"/>
              <a:t>địa</a:t>
            </a:r>
            <a:r>
              <a:rPr lang="en-GB" sz="2700" dirty="0" smtClean="0"/>
              <a:t> </a:t>
            </a:r>
            <a:r>
              <a:rPr lang="en-GB" sz="2700" dirty="0" err="1" smtClean="0"/>
              <a:t>bàn</a:t>
            </a:r>
            <a:r>
              <a:rPr lang="en-GB" sz="2700" dirty="0" smtClean="0"/>
              <a:t> </a:t>
            </a:r>
            <a:r>
              <a:rPr lang="en-GB" sz="2700" dirty="0" err="1" smtClean="0"/>
              <a:t>tỉnh</a:t>
            </a:r>
            <a:r>
              <a:rPr lang="en-GB" sz="2700" dirty="0" smtClean="0"/>
              <a:t>.</a:t>
            </a:r>
            <a:endParaRPr lang="en-US" sz="2700" dirty="0" smtClean="0"/>
          </a:p>
          <a:p>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normAutofit/>
          </a:bodyPr>
          <a:lstStyle/>
          <a:p>
            <a:pPr algn="ctr"/>
            <a:r>
              <a:rPr lang="en-US" b="1" dirty="0" smtClean="0"/>
              <a:t>KHUYẾN NGHỊ</a:t>
            </a:r>
            <a:endParaRPr lang="en-US" dirty="0"/>
          </a:p>
        </p:txBody>
      </p:sp>
      <p:sp>
        <p:nvSpPr>
          <p:cNvPr id="3" name="Content Placeholder 2"/>
          <p:cNvSpPr>
            <a:spLocks noGrp="1"/>
          </p:cNvSpPr>
          <p:nvPr>
            <p:ph sz="quarter" idx="1"/>
          </p:nvPr>
        </p:nvSpPr>
        <p:spPr>
          <a:xfrm>
            <a:off x="304800" y="609600"/>
            <a:ext cx="8458200" cy="6019800"/>
          </a:xfrm>
        </p:spPr>
        <p:txBody>
          <a:bodyPr>
            <a:noAutofit/>
          </a:bodyPr>
          <a:lstStyle/>
          <a:p>
            <a:pPr algn="just"/>
            <a:r>
              <a:rPr lang="en-US" sz="2800" b="1" dirty="0" smtClean="0"/>
              <a:t>6. </a:t>
            </a:r>
            <a:r>
              <a:rPr lang="en-US" sz="2800" b="1" dirty="0" err="1" smtClean="0"/>
              <a:t>Đối</a:t>
            </a:r>
            <a:r>
              <a:rPr lang="en-US" sz="2800" b="1" dirty="0" smtClean="0"/>
              <a:t> </a:t>
            </a:r>
            <a:r>
              <a:rPr lang="en-US" sz="2800" b="1" dirty="0" err="1" smtClean="0"/>
              <a:t>với</a:t>
            </a:r>
            <a:r>
              <a:rPr lang="en-US" sz="2800" b="1" dirty="0" smtClean="0"/>
              <a:t> </a:t>
            </a:r>
            <a:r>
              <a:rPr lang="en-US" sz="2800" b="1" dirty="0" err="1" smtClean="0"/>
              <a:t>các</a:t>
            </a:r>
            <a:r>
              <a:rPr lang="en-US" sz="2800" b="1" dirty="0" smtClean="0"/>
              <a:t> </a:t>
            </a:r>
            <a:r>
              <a:rPr lang="en-US" sz="2800" b="1" dirty="0" err="1" smtClean="0"/>
              <a:t>doanh</a:t>
            </a:r>
            <a:r>
              <a:rPr lang="en-US" sz="2800" b="1" dirty="0" smtClean="0"/>
              <a:t> </a:t>
            </a:r>
            <a:r>
              <a:rPr lang="en-US" sz="2800" b="1" dirty="0" err="1" smtClean="0"/>
              <a:t>nghiệp</a:t>
            </a:r>
            <a:r>
              <a:rPr lang="en-US" sz="2800" b="1" dirty="0" smtClean="0"/>
              <a:t> </a:t>
            </a:r>
            <a:r>
              <a:rPr lang="en-US" sz="2800" b="1" dirty="0" err="1" smtClean="0"/>
              <a:t>trực</a:t>
            </a:r>
            <a:r>
              <a:rPr lang="en-US" sz="2800" b="1" dirty="0" smtClean="0"/>
              <a:t> </a:t>
            </a:r>
            <a:r>
              <a:rPr lang="en-US" sz="2800" b="1" dirty="0" err="1" smtClean="0"/>
              <a:t>tiếp</a:t>
            </a:r>
            <a:r>
              <a:rPr lang="en-US" sz="2800" b="1" dirty="0" smtClean="0"/>
              <a:t> </a:t>
            </a:r>
            <a:r>
              <a:rPr lang="en-US" sz="2800" b="1" dirty="0" err="1" smtClean="0"/>
              <a:t>tham</a:t>
            </a:r>
            <a:r>
              <a:rPr lang="en-US" sz="2800" b="1" dirty="0" smtClean="0"/>
              <a:t> </a:t>
            </a:r>
            <a:r>
              <a:rPr lang="en-US" sz="2800" b="1" dirty="0" err="1" smtClean="0"/>
              <a:t>gia</a:t>
            </a:r>
            <a:r>
              <a:rPr lang="en-US" sz="2800" b="1" dirty="0" smtClean="0"/>
              <a:t> </a:t>
            </a:r>
            <a:r>
              <a:rPr lang="en-US" sz="2800" b="1" dirty="0" err="1" smtClean="0"/>
              <a:t>khai</a:t>
            </a:r>
            <a:r>
              <a:rPr lang="en-US" sz="2800" b="1" dirty="0" smtClean="0"/>
              <a:t> </a:t>
            </a:r>
            <a:r>
              <a:rPr lang="en-US" sz="2800" b="1" dirty="0" err="1" smtClean="0"/>
              <a:t>thác</a:t>
            </a:r>
            <a:r>
              <a:rPr lang="en-US" sz="2800" b="1" dirty="0" smtClean="0"/>
              <a:t> </a:t>
            </a:r>
            <a:r>
              <a:rPr lang="en-US" sz="2800" b="1" dirty="0" err="1" smtClean="0"/>
              <a:t>khoáng</a:t>
            </a:r>
            <a:r>
              <a:rPr lang="en-US" sz="2800" b="1" dirty="0" smtClean="0"/>
              <a:t> </a:t>
            </a:r>
            <a:r>
              <a:rPr lang="en-US" sz="2800" b="1" dirty="0" err="1" smtClean="0"/>
              <a:t>sản</a:t>
            </a:r>
            <a:endParaRPr lang="en-US" sz="2800" dirty="0" smtClean="0"/>
          </a:p>
          <a:p>
            <a:pPr algn="just"/>
            <a:r>
              <a:rPr lang="en-US" sz="3200" dirty="0" err="1" smtClean="0"/>
              <a:t>Tích</a:t>
            </a:r>
            <a:r>
              <a:rPr lang="en-US" sz="3200" dirty="0" smtClean="0"/>
              <a:t> </a:t>
            </a:r>
            <a:r>
              <a:rPr lang="en-US" sz="3200" dirty="0" err="1" smtClean="0"/>
              <a:t>cực</a:t>
            </a:r>
            <a:r>
              <a:rPr lang="en-US" sz="3200" dirty="0" smtClean="0"/>
              <a:t> </a:t>
            </a:r>
            <a:r>
              <a:rPr lang="en-US" sz="3200" dirty="0" err="1" smtClean="0"/>
              <a:t>phối</a:t>
            </a:r>
            <a:r>
              <a:rPr lang="en-US" sz="3200" dirty="0" smtClean="0"/>
              <a:t> </a:t>
            </a:r>
            <a:r>
              <a:rPr lang="en-US" sz="3200" dirty="0" err="1" smtClean="0"/>
              <a:t>hợp</a:t>
            </a:r>
            <a:r>
              <a:rPr lang="en-US" sz="3200" dirty="0" smtClean="0"/>
              <a:t> </a:t>
            </a:r>
            <a:r>
              <a:rPr lang="en-US" sz="3200" dirty="0" err="1" smtClean="0"/>
              <a:t>cung</a:t>
            </a:r>
            <a:r>
              <a:rPr lang="en-US" sz="3200" dirty="0" smtClean="0"/>
              <a:t> </a:t>
            </a:r>
            <a:r>
              <a:rPr lang="en-US" sz="3200" dirty="0" err="1" smtClean="0"/>
              <a:t>cấp</a:t>
            </a:r>
            <a:r>
              <a:rPr lang="en-US" sz="3200" dirty="0" smtClean="0"/>
              <a:t> </a:t>
            </a:r>
            <a:r>
              <a:rPr lang="en-US" sz="3200" dirty="0" err="1" smtClean="0"/>
              <a:t>đầy</a:t>
            </a:r>
            <a:r>
              <a:rPr lang="en-US" sz="3200" dirty="0" smtClean="0"/>
              <a:t> </a:t>
            </a:r>
            <a:r>
              <a:rPr lang="en-US" sz="3200" dirty="0" err="1" smtClean="0"/>
              <a:t>đủ</a:t>
            </a:r>
            <a:r>
              <a:rPr lang="en-US" sz="3200" dirty="0" smtClean="0"/>
              <a:t> </a:t>
            </a:r>
            <a:r>
              <a:rPr lang="en-US" sz="3200" dirty="0" err="1" smtClean="0"/>
              <a:t>thông</a:t>
            </a:r>
            <a:r>
              <a:rPr lang="en-US" sz="3200" dirty="0" smtClean="0"/>
              <a:t> tin </a:t>
            </a:r>
            <a:r>
              <a:rPr lang="en-US" sz="3200" dirty="0" err="1" smtClean="0"/>
              <a:t>theo</a:t>
            </a:r>
            <a:r>
              <a:rPr lang="en-US" sz="3200" dirty="0" smtClean="0"/>
              <a:t> </a:t>
            </a:r>
            <a:r>
              <a:rPr lang="en-US" sz="3200" dirty="0" err="1" smtClean="0"/>
              <a:t>biểu</a:t>
            </a:r>
            <a:r>
              <a:rPr lang="en-US" sz="3200" dirty="0" smtClean="0"/>
              <a:t> </a:t>
            </a:r>
            <a:r>
              <a:rPr lang="en-US" sz="3200" dirty="0" err="1" smtClean="0"/>
              <a:t>mẫu</a:t>
            </a:r>
            <a:r>
              <a:rPr lang="en-US" sz="3200" dirty="0" smtClean="0"/>
              <a:t>, </a:t>
            </a:r>
            <a:r>
              <a:rPr lang="en-US" sz="3200" dirty="0" err="1" smtClean="0"/>
              <a:t>nâng</a:t>
            </a:r>
            <a:r>
              <a:rPr lang="en-US" sz="3200" dirty="0" smtClean="0"/>
              <a:t> </a:t>
            </a:r>
            <a:r>
              <a:rPr lang="en-US" sz="3200" dirty="0" err="1" smtClean="0"/>
              <a:t>cao</a:t>
            </a:r>
            <a:r>
              <a:rPr lang="en-US" sz="3200" dirty="0" smtClean="0"/>
              <a:t> </a:t>
            </a:r>
            <a:r>
              <a:rPr lang="en-US" sz="3200" dirty="0" err="1" smtClean="0"/>
              <a:t>hơn</a:t>
            </a:r>
            <a:r>
              <a:rPr lang="en-US" sz="3200" dirty="0" smtClean="0"/>
              <a:t> </a:t>
            </a:r>
            <a:r>
              <a:rPr lang="en-US" sz="3200" dirty="0" err="1" smtClean="0"/>
              <a:t>nữa</a:t>
            </a:r>
            <a:r>
              <a:rPr lang="en-US" sz="3200" dirty="0" smtClean="0"/>
              <a:t> ý </a:t>
            </a:r>
            <a:r>
              <a:rPr lang="en-US" sz="3200" dirty="0" err="1" smtClean="0"/>
              <a:t>thức</a:t>
            </a:r>
            <a:r>
              <a:rPr lang="en-US" sz="3200" dirty="0" smtClean="0"/>
              <a:t> </a:t>
            </a:r>
            <a:r>
              <a:rPr lang="en-US" sz="3200" dirty="0" err="1" smtClean="0"/>
              <a:t>bảo</a:t>
            </a:r>
            <a:r>
              <a:rPr lang="en-US" sz="3200" dirty="0" smtClean="0"/>
              <a:t> </a:t>
            </a:r>
            <a:r>
              <a:rPr lang="en-US" sz="3200" dirty="0" err="1" smtClean="0"/>
              <a:t>vệ</a:t>
            </a:r>
            <a:r>
              <a:rPr lang="en-US" sz="3200" dirty="0" smtClean="0"/>
              <a:t> </a:t>
            </a:r>
            <a:r>
              <a:rPr lang="en-US" sz="3200" dirty="0" err="1" smtClean="0"/>
              <a:t>môi</a:t>
            </a:r>
            <a:r>
              <a:rPr lang="en-US" sz="3200" dirty="0" smtClean="0"/>
              <a:t> </a:t>
            </a:r>
            <a:r>
              <a:rPr lang="en-US" sz="3200" dirty="0" err="1" smtClean="0"/>
              <a:t>trường</a:t>
            </a:r>
            <a:r>
              <a:rPr lang="en-US" sz="3200" dirty="0" smtClean="0"/>
              <a:t> </a:t>
            </a:r>
            <a:r>
              <a:rPr lang="en-US" sz="3200" dirty="0" err="1" smtClean="0"/>
              <a:t>hoạt</a:t>
            </a:r>
            <a:r>
              <a:rPr lang="en-US" sz="3200" dirty="0" smtClean="0"/>
              <a:t> </a:t>
            </a:r>
            <a:r>
              <a:rPr lang="en-US" sz="3200" dirty="0" err="1" smtClean="0"/>
              <a:t>động</a:t>
            </a:r>
            <a:r>
              <a:rPr lang="en-US" sz="3200" dirty="0" smtClean="0"/>
              <a:t> </a:t>
            </a:r>
            <a:r>
              <a:rPr lang="en-US" sz="3200" dirty="0" err="1" smtClean="0"/>
              <a:t>khai</a:t>
            </a:r>
            <a:r>
              <a:rPr lang="en-US" sz="3200" dirty="0" smtClean="0"/>
              <a:t> </a:t>
            </a:r>
            <a:r>
              <a:rPr lang="en-US" sz="3200" dirty="0" err="1" smtClean="0"/>
              <a:t>thác</a:t>
            </a:r>
            <a:r>
              <a:rPr lang="en-US" sz="3200" dirty="0" smtClean="0"/>
              <a:t> </a:t>
            </a:r>
            <a:r>
              <a:rPr lang="en-US" sz="3200" dirty="0" err="1" smtClean="0"/>
              <a:t>khoáng</a:t>
            </a:r>
            <a:r>
              <a:rPr lang="en-US" sz="3200" dirty="0" smtClean="0"/>
              <a:t> </a:t>
            </a:r>
            <a:r>
              <a:rPr lang="en-US" sz="3200" dirty="0" err="1" smtClean="0"/>
              <a:t>sản</a:t>
            </a:r>
            <a:r>
              <a:rPr lang="en-US" sz="3200" dirty="0" smtClean="0"/>
              <a:t>; </a:t>
            </a:r>
            <a:r>
              <a:rPr lang="en-US" sz="3200" dirty="0" err="1" smtClean="0"/>
              <a:t>thường</a:t>
            </a:r>
            <a:r>
              <a:rPr lang="en-US" sz="3200" dirty="0" smtClean="0"/>
              <a:t> </a:t>
            </a:r>
            <a:r>
              <a:rPr lang="en-US" sz="3200" dirty="0" err="1" smtClean="0"/>
              <a:t>xuyên</a:t>
            </a:r>
            <a:r>
              <a:rPr lang="en-US" sz="3200" dirty="0" smtClean="0"/>
              <a:t> </a:t>
            </a:r>
            <a:r>
              <a:rPr lang="en-US" sz="3200" dirty="0" err="1" smtClean="0"/>
              <a:t>thực</a:t>
            </a:r>
            <a:r>
              <a:rPr lang="en-US" sz="3200" dirty="0" smtClean="0"/>
              <a:t> </a:t>
            </a:r>
            <a:r>
              <a:rPr lang="en-US" sz="3200" dirty="0" err="1" smtClean="0"/>
              <a:t>hiện</a:t>
            </a:r>
            <a:r>
              <a:rPr lang="en-US" sz="3200" dirty="0" smtClean="0"/>
              <a:t> </a:t>
            </a:r>
            <a:r>
              <a:rPr lang="en-US" sz="3200" dirty="0" err="1" smtClean="0"/>
              <a:t>quan</a:t>
            </a:r>
            <a:r>
              <a:rPr lang="en-US" sz="3200" dirty="0" smtClean="0"/>
              <a:t> </a:t>
            </a:r>
            <a:r>
              <a:rPr lang="en-US" sz="3200" dirty="0" err="1" smtClean="0"/>
              <a:t>trắc</a:t>
            </a:r>
            <a:r>
              <a:rPr lang="en-US" sz="3200" dirty="0" smtClean="0"/>
              <a:t> </a:t>
            </a:r>
            <a:r>
              <a:rPr lang="en-US" sz="3200" dirty="0" err="1" smtClean="0"/>
              <a:t>môi</a:t>
            </a:r>
            <a:r>
              <a:rPr lang="en-US" sz="3200" dirty="0" smtClean="0"/>
              <a:t> </a:t>
            </a:r>
            <a:r>
              <a:rPr lang="en-US" sz="3200" dirty="0" err="1" smtClean="0"/>
              <a:t>trường</a:t>
            </a:r>
            <a:r>
              <a:rPr lang="en-US" sz="3200" dirty="0" smtClean="0"/>
              <a:t> </a:t>
            </a:r>
            <a:r>
              <a:rPr lang="en-US" sz="3200" dirty="0" err="1" smtClean="0"/>
              <a:t>định</a:t>
            </a:r>
            <a:r>
              <a:rPr lang="en-US" sz="3200" dirty="0" smtClean="0"/>
              <a:t> </a:t>
            </a:r>
            <a:r>
              <a:rPr lang="en-US" sz="3200" dirty="0" err="1" smtClean="0"/>
              <a:t>kỳ</a:t>
            </a:r>
            <a:r>
              <a:rPr lang="en-US" sz="3200" dirty="0" smtClean="0"/>
              <a:t> </a:t>
            </a:r>
            <a:r>
              <a:rPr lang="en-US" sz="3200" dirty="0" err="1" smtClean="0"/>
              <a:t>và</a:t>
            </a:r>
            <a:r>
              <a:rPr lang="en-US" sz="3200" dirty="0" smtClean="0"/>
              <a:t> </a:t>
            </a:r>
            <a:r>
              <a:rPr lang="en-US" sz="3200" dirty="0" err="1" smtClean="0"/>
              <a:t>báo</a:t>
            </a:r>
            <a:r>
              <a:rPr lang="en-US" sz="3200" dirty="0" smtClean="0"/>
              <a:t> </a:t>
            </a:r>
            <a:r>
              <a:rPr lang="en-US" sz="3200" dirty="0" err="1" smtClean="0"/>
              <a:t>cáo</a:t>
            </a:r>
            <a:r>
              <a:rPr lang="en-US" sz="3200" dirty="0" smtClean="0"/>
              <a:t> </a:t>
            </a:r>
            <a:r>
              <a:rPr lang="en-US" sz="3200" dirty="0" err="1" smtClean="0"/>
              <a:t>kết</a:t>
            </a:r>
            <a:r>
              <a:rPr lang="en-US" sz="3200" dirty="0" smtClean="0"/>
              <a:t> </a:t>
            </a:r>
            <a:r>
              <a:rPr lang="en-US" sz="3200" dirty="0" err="1" smtClean="0"/>
              <a:t>quả</a:t>
            </a:r>
            <a:r>
              <a:rPr lang="en-US" sz="3200" dirty="0" smtClean="0"/>
              <a:t> </a:t>
            </a:r>
            <a:r>
              <a:rPr lang="en-US" sz="3200" dirty="0" err="1" smtClean="0"/>
              <a:t>quan</a:t>
            </a:r>
            <a:r>
              <a:rPr lang="en-US" sz="3200" dirty="0" smtClean="0"/>
              <a:t> </a:t>
            </a:r>
            <a:r>
              <a:rPr lang="en-US" sz="3200" dirty="0" err="1" smtClean="0"/>
              <a:t>trắc</a:t>
            </a:r>
            <a:r>
              <a:rPr lang="en-US" sz="3200" dirty="0" smtClean="0"/>
              <a:t> </a:t>
            </a:r>
            <a:r>
              <a:rPr lang="en-US" sz="3200" dirty="0" err="1" smtClean="0"/>
              <a:t>về</a:t>
            </a:r>
            <a:r>
              <a:rPr lang="en-US" sz="3200" dirty="0" smtClean="0"/>
              <a:t> </a:t>
            </a:r>
            <a:r>
              <a:rPr lang="en-US" sz="3200" dirty="0" err="1" smtClean="0"/>
              <a:t>cơ</a:t>
            </a:r>
            <a:r>
              <a:rPr lang="en-US" sz="3200" dirty="0" smtClean="0"/>
              <a:t> </a:t>
            </a:r>
            <a:r>
              <a:rPr lang="en-US" sz="3200" dirty="0" err="1" smtClean="0"/>
              <a:t>quan</a:t>
            </a:r>
            <a:r>
              <a:rPr lang="en-US" sz="3200" dirty="0" smtClean="0"/>
              <a:t> </a:t>
            </a:r>
            <a:r>
              <a:rPr lang="en-US" sz="3200" dirty="0" err="1" smtClean="0"/>
              <a:t>chuyên</a:t>
            </a:r>
            <a:r>
              <a:rPr lang="en-US" sz="3200" dirty="0" smtClean="0"/>
              <a:t> </a:t>
            </a:r>
            <a:r>
              <a:rPr lang="en-US" sz="3200" dirty="0" err="1" smtClean="0"/>
              <a:t>môn</a:t>
            </a:r>
            <a:r>
              <a:rPr lang="en-US" sz="3200" dirty="0" smtClean="0"/>
              <a:t> </a:t>
            </a:r>
            <a:r>
              <a:rPr lang="en-US" sz="3200" dirty="0" err="1" smtClean="0"/>
              <a:t>theo</a:t>
            </a:r>
            <a:r>
              <a:rPr lang="en-US" sz="3200" dirty="0" smtClean="0"/>
              <a:t> </a:t>
            </a:r>
            <a:r>
              <a:rPr lang="en-US" sz="3200" dirty="0" err="1" smtClean="0"/>
              <a:t>quy</a:t>
            </a:r>
            <a:r>
              <a:rPr lang="en-US" sz="3200" dirty="0" smtClean="0"/>
              <a:t> </a:t>
            </a:r>
            <a:r>
              <a:rPr lang="en-US" sz="3200" dirty="0" err="1" smtClean="0"/>
              <a:t>định</a:t>
            </a:r>
            <a:r>
              <a:rPr lang="en-US" sz="3200" dirty="0" smtClean="0"/>
              <a:t>; </a:t>
            </a:r>
            <a:r>
              <a:rPr lang="en-US" sz="3200" dirty="0" err="1" smtClean="0"/>
              <a:t>thực</a:t>
            </a:r>
            <a:r>
              <a:rPr lang="en-US" sz="3200" dirty="0" smtClean="0"/>
              <a:t> </a:t>
            </a:r>
            <a:r>
              <a:rPr lang="en-US" sz="3200" dirty="0" err="1" smtClean="0"/>
              <a:t>hiện</a:t>
            </a:r>
            <a:r>
              <a:rPr lang="en-US" sz="3200" dirty="0" smtClean="0"/>
              <a:t> </a:t>
            </a:r>
            <a:r>
              <a:rPr lang="en-US" sz="3200" dirty="0" err="1" smtClean="0"/>
              <a:t>việc</a:t>
            </a:r>
            <a:r>
              <a:rPr lang="en-US" sz="3200" dirty="0" smtClean="0"/>
              <a:t> </a:t>
            </a:r>
            <a:r>
              <a:rPr lang="en-US" sz="3200" dirty="0" err="1" smtClean="0"/>
              <a:t>ký</a:t>
            </a:r>
            <a:r>
              <a:rPr lang="en-US" sz="3200" dirty="0" smtClean="0"/>
              <a:t> </a:t>
            </a:r>
            <a:r>
              <a:rPr lang="en-US" sz="3200" dirty="0" err="1" smtClean="0"/>
              <a:t>quỹ</a:t>
            </a:r>
            <a:r>
              <a:rPr lang="en-US" sz="3200" dirty="0" smtClean="0"/>
              <a:t> </a:t>
            </a:r>
            <a:r>
              <a:rPr lang="en-US" sz="3200" dirty="0" err="1" smtClean="0"/>
              <a:t>theo</a:t>
            </a:r>
            <a:r>
              <a:rPr lang="en-US" sz="3200" dirty="0" smtClean="0"/>
              <a:t> </a:t>
            </a:r>
            <a:r>
              <a:rPr lang="en-US" sz="3200" dirty="0" err="1" smtClean="0"/>
              <a:t>quy</a:t>
            </a:r>
            <a:r>
              <a:rPr lang="en-US" sz="3200" dirty="0" smtClean="0"/>
              <a:t> </a:t>
            </a:r>
            <a:r>
              <a:rPr lang="en-US" sz="3200" dirty="0" err="1" smtClean="0"/>
              <a:t>định</a:t>
            </a:r>
            <a:r>
              <a:rPr lang="en-US" sz="3200" dirty="0" smtClean="0"/>
              <a:t>./.</a:t>
            </a:r>
          </a:p>
          <a:p>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077200" cy="5940552"/>
          </a:xfrm>
        </p:spPr>
        <p:txBody>
          <a:bodyPr/>
          <a:lstStyle/>
          <a:p>
            <a:pPr algn="ctr"/>
            <a:endParaRPr lang="en-US" dirty="0"/>
          </a:p>
        </p:txBody>
      </p:sp>
      <p:sp>
        <p:nvSpPr>
          <p:cNvPr id="4" name="Rectangle 3"/>
          <p:cNvSpPr/>
          <p:nvPr/>
        </p:nvSpPr>
        <p:spPr>
          <a:xfrm>
            <a:off x="533400" y="2967335"/>
            <a:ext cx="7391400" cy="707886"/>
          </a:xfrm>
          <a:prstGeom prst="rect">
            <a:avLst/>
          </a:prstGeom>
          <a:noFill/>
        </p:spPr>
        <p:txBody>
          <a:bodyPr wrap="square" lIns="91440" tIns="45720" rIns="91440" bIns="45720">
            <a:spAutoFit/>
          </a:bodyPr>
          <a:lstStyle/>
          <a:p>
            <a:pPr algn="ctr"/>
            <a:r>
              <a:rPr lang="en-US" sz="40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Trân</a:t>
            </a: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0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trọng</a:t>
            </a: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0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cảm</a:t>
            </a: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0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ơn</a:t>
            </a: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457200" y="609600"/>
            <a:ext cx="8077200" cy="6019800"/>
          </a:xfrm>
        </p:spPr>
        <p:txBody>
          <a:bodyPr>
            <a:noAutofit/>
          </a:bodyPr>
          <a:lstStyle/>
          <a:p>
            <a:pPr algn="just"/>
            <a:r>
              <a:rPr lang="en-US" sz="2300" b="1" dirty="0" smtClean="0"/>
              <a:t>2.</a:t>
            </a:r>
            <a:r>
              <a:rPr lang="en-US" sz="2300" dirty="0" smtClean="0"/>
              <a:t> </a:t>
            </a:r>
            <a:r>
              <a:rPr lang="en-US" sz="2300" b="1" dirty="0" err="1" smtClean="0"/>
              <a:t>Kết</a:t>
            </a:r>
            <a:r>
              <a:rPr lang="en-US" sz="2300" b="1" dirty="0" smtClean="0"/>
              <a:t> </a:t>
            </a:r>
            <a:r>
              <a:rPr lang="en-US" sz="2300" b="1" dirty="0" err="1" smtClean="0"/>
              <a:t>quả</a:t>
            </a:r>
            <a:r>
              <a:rPr lang="en-US" sz="2300" b="1" dirty="0" smtClean="0"/>
              <a:t> </a:t>
            </a:r>
            <a:r>
              <a:rPr lang="en-US" sz="2300" b="1" dirty="0" err="1" smtClean="0"/>
              <a:t>đối</a:t>
            </a:r>
            <a:r>
              <a:rPr lang="en-US" sz="2300" b="1" dirty="0" smtClean="0"/>
              <a:t> </a:t>
            </a:r>
            <a:r>
              <a:rPr lang="en-US" sz="2300" b="1" dirty="0" err="1" smtClean="0"/>
              <a:t>chiếu</a:t>
            </a:r>
            <a:r>
              <a:rPr lang="en-US" sz="2300" b="1" dirty="0" smtClean="0"/>
              <a:t> </a:t>
            </a:r>
            <a:r>
              <a:rPr lang="en-US" sz="2300" b="1" dirty="0" err="1" smtClean="0"/>
              <a:t>theo</a:t>
            </a:r>
            <a:r>
              <a:rPr lang="en-US" sz="2300" b="1" dirty="0" smtClean="0"/>
              <a:t> </a:t>
            </a:r>
            <a:r>
              <a:rPr lang="en-US" sz="2300" b="1" dirty="0" err="1" smtClean="0"/>
              <a:t>giấy</a:t>
            </a:r>
            <a:r>
              <a:rPr lang="en-US" sz="2300" b="1" dirty="0" smtClean="0"/>
              <a:t> </a:t>
            </a:r>
            <a:r>
              <a:rPr lang="en-US" sz="2300" b="1" dirty="0" err="1" smtClean="0"/>
              <a:t>phép</a:t>
            </a:r>
            <a:r>
              <a:rPr lang="en-US" sz="2300" b="1" dirty="0" smtClean="0"/>
              <a:t> </a:t>
            </a:r>
            <a:endParaRPr lang="en-US" sz="2300" dirty="0" smtClean="0"/>
          </a:p>
          <a:p>
            <a:pPr algn="just"/>
            <a:r>
              <a:rPr lang="en-US" sz="4000" dirty="0" err="1" smtClean="0"/>
              <a:t>Tình</a:t>
            </a:r>
            <a:r>
              <a:rPr lang="en-US" sz="4000" dirty="0" smtClean="0"/>
              <a:t> </a:t>
            </a:r>
            <a:r>
              <a:rPr lang="en-US" sz="4000" dirty="0" err="1" smtClean="0"/>
              <a:t>trạng</a:t>
            </a:r>
            <a:r>
              <a:rPr lang="en-US" sz="4000" dirty="0" smtClean="0"/>
              <a:t> </a:t>
            </a:r>
            <a:r>
              <a:rPr lang="en-US" sz="4000" dirty="0" err="1" smtClean="0"/>
              <a:t>hoạt</a:t>
            </a:r>
            <a:r>
              <a:rPr lang="en-US" sz="4000" dirty="0" smtClean="0"/>
              <a:t> </a:t>
            </a:r>
            <a:r>
              <a:rPr lang="en-US" sz="4000" dirty="0" err="1" smtClean="0"/>
              <a:t>động</a:t>
            </a:r>
            <a:r>
              <a:rPr lang="en-US" sz="4000" dirty="0" smtClean="0"/>
              <a:t>: </a:t>
            </a:r>
            <a:r>
              <a:rPr lang="en-US" sz="4000" dirty="0" err="1" smtClean="0"/>
              <a:t>Có</a:t>
            </a:r>
            <a:r>
              <a:rPr lang="en-US" sz="4000" dirty="0" smtClean="0"/>
              <a:t> 22/31 </a:t>
            </a:r>
            <a:r>
              <a:rPr lang="en-US" sz="4000" dirty="0" err="1" smtClean="0"/>
              <a:t>giấy</a:t>
            </a:r>
            <a:r>
              <a:rPr lang="en-US" sz="4000" dirty="0" smtClean="0"/>
              <a:t> </a:t>
            </a:r>
            <a:r>
              <a:rPr lang="en-US" sz="4000" dirty="0" err="1" smtClean="0"/>
              <a:t>phép</a:t>
            </a:r>
            <a:r>
              <a:rPr lang="en-US" sz="4000" dirty="0" smtClean="0"/>
              <a:t> </a:t>
            </a:r>
            <a:r>
              <a:rPr lang="en-US" sz="4000" dirty="0" err="1" smtClean="0"/>
              <a:t>đang</a:t>
            </a:r>
            <a:r>
              <a:rPr lang="en-US" sz="4000" dirty="0" smtClean="0"/>
              <a:t> </a:t>
            </a:r>
            <a:r>
              <a:rPr lang="en-US" sz="4000" dirty="0" err="1" smtClean="0"/>
              <a:t>hoạt</a:t>
            </a:r>
            <a:r>
              <a:rPr lang="en-US" sz="4000" dirty="0" smtClean="0"/>
              <a:t> </a:t>
            </a:r>
            <a:r>
              <a:rPr lang="en-US" sz="4000" dirty="0" err="1" smtClean="0"/>
              <a:t>động</a:t>
            </a:r>
            <a:r>
              <a:rPr lang="en-US" sz="4000" dirty="0" smtClean="0"/>
              <a:t>, </a:t>
            </a:r>
            <a:r>
              <a:rPr lang="en-US" sz="4000" dirty="0" err="1" smtClean="0"/>
              <a:t>các</a:t>
            </a:r>
            <a:r>
              <a:rPr lang="en-US" sz="4000" dirty="0" smtClean="0"/>
              <a:t> </a:t>
            </a:r>
            <a:r>
              <a:rPr lang="en-US" sz="4000" dirty="0" err="1" smtClean="0"/>
              <a:t>giấy</a:t>
            </a:r>
            <a:r>
              <a:rPr lang="en-US" sz="4000" dirty="0" smtClean="0"/>
              <a:t> </a:t>
            </a:r>
            <a:r>
              <a:rPr lang="en-US" sz="4000" dirty="0" err="1" smtClean="0"/>
              <a:t>phép</a:t>
            </a:r>
            <a:r>
              <a:rPr lang="en-US" sz="4000" dirty="0" smtClean="0"/>
              <a:t> </a:t>
            </a:r>
            <a:r>
              <a:rPr lang="en-US" sz="4000" dirty="0" err="1" smtClean="0"/>
              <a:t>còn</a:t>
            </a:r>
            <a:r>
              <a:rPr lang="en-US" sz="4000" dirty="0" smtClean="0"/>
              <a:t> </a:t>
            </a:r>
            <a:r>
              <a:rPr lang="en-US" sz="4000" dirty="0" err="1" smtClean="0"/>
              <a:t>lại</a:t>
            </a:r>
            <a:r>
              <a:rPr lang="en-US" sz="4000" dirty="0" smtClean="0"/>
              <a:t> </a:t>
            </a:r>
            <a:r>
              <a:rPr lang="en-US" sz="4000" dirty="0" err="1" smtClean="0"/>
              <a:t>đang</a:t>
            </a:r>
            <a:r>
              <a:rPr lang="en-US" sz="4000" dirty="0" smtClean="0"/>
              <a:t> </a:t>
            </a:r>
            <a:r>
              <a:rPr lang="en-US" sz="4000" dirty="0" err="1" smtClean="0"/>
              <a:t>tạm</a:t>
            </a:r>
            <a:r>
              <a:rPr lang="en-US" sz="4000" dirty="0" smtClean="0"/>
              <a:t> </a:t>
            </a:r>
            <a:r>
              <a:rPr lang="en-US" sz="4000" dirty="0" err="1" smtClean="0"/>
              <a:t>dừng</a:t>
            </a:r>
            <a:r>
              <a:rPr lang="en-US" sz="4000" dirty="0" smtClean="0"/>
              <a:t> </a:t>
            </a:r>
            <a:r>
              <a:rPr lang="en-US" sz="4000" dirty="0" err="1" smtClean="0"/>
              <a:t>khai</a:t>
            </a:r>
            <a:r>
              <a:rPr lang="en-US" sz="4000" dirty="0" smtClean="0"/>
              <a:t> </a:t>
            </a:r>
            <a:r>
              <a:rPr lang="en-US" sz="4000" dirty="0" err="1" smtClean="0"/>
              <a:t>thác</a:t>
            </a:r>
            <a:r>
              <a:rPr lang="en-US" sz="4000" dirty="0" smtClean="0"/>
              <a:t> </a:t>
            </a:r>
            <a:r>
              <a:rPr lang="en-US" sz="4000" dirty="0" err="1" smtClean="0"/>
              <a:t>hoặc</a:t>
            </a:r>
            <a:r>
              <a:rPr lang="en-US" sz="4000" dirty="0" smtClean="0"/>
              <a:t> </a:t>
            </a:r>
            <a:r>
              <a:rPr lang="en-US" sz="4000" dirty="0" err="1" smtClean="0"/>
              <a:t>chưa</a:t>
            </a:r>
            <a:r>
              <a:rPr lang="en-US" sz="4000" dirty="0" smtClean="0"/>
              <a:t> </a:t>
            </a:r>
            <a:r>
              <a:rPr lang="en-US" sz="4000" dirty="0" err="1" smtClean="0"/>
              <a:t>triển</a:t>
            </a:r>
            <a:r>
              <a:rPr lang="en-US" sz="4000" dirty="0" smtClean="0"/>
              <a:t> </a:t>
            </a:r>
            <a:r>
              <a:rPr lang="en-US" sz="4000" dirty="0" err="1" smtClean="0"/>
              <a:t>khai</a:t>
            </a:r>
            <a:r>
              <a:rPr lang="en-US" sz="4000" dirty="0" smtClean="0"/>
              <a:t> </a:t>
            </a:r>
            <a:r>
              <a:rPr lang="en-US" sz="4000" dirty="0" err="1" smtClean="0"/>
              <a:t>khai</a:t>
            </a:r>
            <a:r>
              <a:rPr lang="en-US" sz="4000" dirty="0" smtClean="0"/>
              <a:t> </a:t>
            </a:r>
            <a:r>
              <a:rPr lang="en-US" sz="4000" dirty="0" err="1" smtClean="0"/>
              <a:t>thác</a:t>
            </a:r>
            <a:r>
              <a:rPr lang="en-US" sz="4000" dirty="0" smtClean="0"/>
              <a:t> do </a:t>
            </a:r>
            <a:r>
              <a:rPr lang="en-US" sz="4000" dirty="0" err="1" smtClean="0"/>
              <a:t>chưa</a:t>
            </a:r>
            <a:r>
              <a:rPr lang="en-US" sz="4000" dirty="0" smtClean="0"/>
              <a:t> </a:t>
            </a:r>
            <a:r>
              <a:rPr lang="en-US" sz="4000" dirty="0" err="1" smtClean="0"/>
              <a:t>được</a:t>
            </a:r>
            <a:r>
              <a:rPr lang="en-US" sz="4000" dirty="0" smtClean="0"/>
              <a:t> </a:t>
            </a:r>
            <a:r>
              <a:rPr lang="en-US" sz="4000" dirty="0" err="1" smtClean="0"/>
              <a:t>cấp</a:t>
            </a:r>
            <a:r>
              <a:rPr lang="en-US" sz="4000" dirty="0" smtClean="0"/>
              <a:t> </a:t>
            </a:r>
            <a:r>
              <a:rPr lang="en-US" sz="4000" dirty="0" err="1" smtClean="0"/>
              <a:t>có</a:t>
            </a:r>
            <a:r>
              <a:rPr lang="en-US" sz="4000" dirty="0" smtClean="0"/>
              <a:t> </a:t>
            </a:r>
            <a:r>
              <a:rPr lang="en-US" sz="4000" dirty="0" err="1" smtClean="0"/>
              <a:t>thẩm</a:t>
            </a:r>
            <a:r>
              <a:rPr lang="en-US" sz="4000" dirty="0" smtClean="0"/>
              <a:t> </a:t>
            </a:r>
            <a:r>
              <a:rPr lang="en-US" sz="4000" dirty="0" err="1" smtClean="0"/>
              <a:t>quyền</a:t>
            </a:r>
            <a:r>
              <a:rPr lang="en-US" sz="4000" dirty="0" smtClean="0"/>
              <a:t> </a:t>
            </a:r>
            <a:r>
              <a:rPr lang="en-US" sz="4000" dirty="0" err="1" smtClean="0"/>
              <a:t>cho</a:t>
            </a:r>
            <a:r>
              <a:rPr lang="en-US" sz="4000" dirty="0" smtClean="0"/>
              <a:t> </a:t>
            </a:r>
            <a:r>
              <a:rPr lang="en-US" sz="4000" dirty="0" err="1" smtClean="0"/>
              <a:t>thuê</a:t>
            </a:r>
            <a:r>
              <a:rPr lang="en-US" sz="4000" dirty="0" smtClean="0"/>
              <a:t> </a:t>
            </a:r>
            <a:r>
              <a:rPr lang="en-US" sz="4000" dirty="0" err="1" smtClean="0"/>
              <a:t>đất</a:t>
            </a:r>
            <a:r>
              <a:rPr lang="en-US" sz="4000" dirty="0" smtClean="0"/>
              <a:t> </a:t>
            </a:r>
            <a:r>
              <a:rPr lang="en-US" sz="4000" dirty="0" err="1" smtClean="0"/>
              <a:t>hoặc</a:t>
            </a:r>
            <a:r>
              <a:rPr lang="en-US" sz="4000" dirty="0" smtClean="0"/>
              <a:t> </a:t>
            </a:r>
            <a:r>
              <a:rPr lang="en-US" sz="4000" dirty="0" err="1" smtClean="0"/>
              <a:t>chưa</a:t>
            </a:r>
            <a:r>
              <a:rPr lang="en-US" sz="4000" dirty="0" smtClean="0"/>
              <a:t> </a:t>
            </a:r>
            <a:r>
              <a:rPr lang="en-US" sz="4000" dirty="0" err="1" smtClean="0"/>
              <a:t>tạo</a:t>
            </a:r>
            <a:r>
              <a:rPr lang="en-US" sz="4000" dirty="0" smtClean="0"/>
              <a:t> </a:t>
            </a:r>
            <a:r>
              <a:rPr lang="en-US" sz="4000" dirty="0" err="1" smtClean="0"/>
              <a:t>được</a:t>
            </a:r>
            <a:r>
              <a:rPr lang="en-US" sz="4000" dirty="0" smtClean="0"/>
              <a:t> </a:t>
            </a:r>
            <a:r>
              <a:rPr lang="en-US" sz="4000" dirty="0" err="1" smtClean="0"/>
              <a:t>sự</a:t>
            </a:r>
            <a:r>
              <a:rPr lang="en-US" sz="4000" dirty="0" smtClean="0"/>
              <a:t> </a:t>
            </a:r>
            <a:r>
              <a:rPr lang="en-US" sz="4000" dirty="0" err="1" smtClean="0"/>
              <a:t>đồng</a:t>
            </a:r>
            <a:r>
              <a:rPr lang="en-US" sz="4000" dirty="0" smtClean="0"/>
              <a:t> </a:t>
            </a:r>
            <a:r>
              <a:rPr lang="en-US" sz="4000" dirty="0" err="1" smtClean="0"/>
              <a:t>thuận</a:t>
            </a:r>
            <a:r>
              <a:rPr lang="en-US" sz="4000" dirty="0" smtClean="0"/>
              <a:t> </a:t>
            </a:r>
            <a:r>
              <a:rPr lang="en-US" sz="4000" dirty="0" err="1" smtClean="0"/>
              <a:t>của</a:t>
            </a:r>
            <a:r>
              <a:rPr lang="en-US" sz="4000" dirty="0" smtClean="0"/>
              <a:t> </a:t>
            </a:r>
            <a:r>
              <a:rPr lang="en-US" sz="4000" dirty="0" err="1" smtClean="0"/>
              <a:t>người</a:t>
            </a:r>
            <a:r>
              <a:rPr lang="en-US" sz="4000" dirty="0" smtClean="0"/>
              <a:t> </a:t>
            </a:r>
            <a:r>
              <a:rPr lang="en-US" sz="4000" dirty="0" err="1" smtClean="0"/>
              <a:t>dân</a:t>
            </a:r>
            <a:r>
              <a:rPr lang="en-US" sz="4000" dirty="0" smtClean="0"/>
              <a:t>.</a:t>
            </a:r>
          </a:p>
          <a:p>
            <a:pPr algn="just"/>
            <a:r>
              <a:rPr lang="en-US" sz="4000" dirty="0" smtClean="0"/>
              <a:t> </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457200" y="609600"/>
            <a:ext cx="8077200" cy="6019800"/>
          </a:xfrm>
        </p:spPr>
        <p:txBody>
          <a:bodyPr>
            <a:noAutofit/>
          </a:bodyPr>
          <a:lstStyle/>
          <a:p>
            <a:pPr algn="just"/>
            <a:r>
              <a:rPr lang="en-US" b="1" dirty="0" smtClean="0"/>
              <a:t>2.</a:t>
            </a:r>
            <a:r>
              <a:rPr lang="en-US" dirty="0" smtClean="0"/>
              <a:t> </a:t>
            </a:r>
            <a:r>
              <a:rPr lang="en-US" b="1" dirty="0" err="1" smtClean="0"/>
              <a:t>Kết</a:t>
            </a:r>
            <a:r>
              <a:rPr lang="en-US" b="1" dirty="0" smtClean="0"/>
              <a:t> </a:t>
            </a:r>
            <a:r>
              <a:rPr lang="en-US" b="1" dirty="0" err="1" smtClean="0"/>
              <a:t>quả</a:t>
            </a:r>
            <a:r>
              <a:rPr lang="en-US" b="1" dirty="0" smtClean="0"/>
              <a:t> </a:t>
            </a:r>
            <a:r>
              <a:rPr lang="en-US" b="1" dirty="0" err="1" smtClean="0"/>
              <a:t>đối</a:t>
            </a:r>
            <a:r>
              <a:rPr lang="en-US" b="1" dirty="0" smtClean="0"/>
              <a:t> </a:t>
            </a:r>
            <a:r>
              <a:rPr lang="en-US" b="1" dirty="0" err="1" smtClean="0"/>
              <a:t>chiếu</a:t>
            </a:r>
            <a:r>
              <a:rPr lang="en-US" b="1" dirty="0" smtClean="0"/>
              <a:t> </a:t>
            </a:r>
            <a:r>
              <a:rPr lang="en-US" b="1" dirty="0" err="1" smtClean="0"/>
              <a:t>theo</a:t>
            </a:r>
            <a:r>
              <a:rPr lang="en-US" b="1" dirty="0" smtClean="0"/>
              <a:t> </a:t>
            </a:r>
            <a:r>
              <a:rPr lang="en-US" b="1" dirty="0" err="1" smtClean="0"/>
              <a:t>giấy</a:t>
            </a:r>
            <a:r>
              <a:rPr lang="en-US" b="1" dirty="0" smtClean="0"/>
              <a:t> </a:t>
            </a:r>
            <a:r>
              <a:rPr lang="en-US" b="1" dirty="0" err="1" smtClean="0"/>
              <a:t>phép</a:t>
            </a:r>
            <a:r>
              <a:rPr lang="en-US" b="1" dirty="0" smtClean="0"/>
              <a:t> </a:t>
            </a:r>
            <a:endParaRPr lang="en-US" b="1" dirty="0" smtClean="0"/>
          </a:p>
          <a:p>
            <a:pPr algn="just"/>
            <a:r>
              <a:rPr lang="nl-NL" sz="3600" dirty="0" smtClean="0"/>
              <a:t>Qua rà soát </a:t>
            </a:r>
            <a:r>
              <a:rPr lang="nl-NL" sz="3600" dirty="0" smtClean="0"/>
              <a:t>có sự khác biệt về số giấy phép khai khoáng còn hiệu lực giữa báo cáo của Sở TN&amp;MT và Cục thuế tỉnh. </a:t>
            </a:r>
            <a:endParaRPr lang="nl-NL" sz="3600" dirty="0" smtClean="0"/>
          </a:p>
          <a:p>
            <a:pPr algn="just"/>
            <a:r>
              <a:rPr lang="nl-NL" sz="3600" dirty="0" smtClean="0"/>
              <a:t>Điều </a:t>
            </a:r>
            <a:r>
              <a:rPr lang="nl-NL" sz="3600" dirty="0" smtClean="0"/>
              <a:t>này đặt ra yêu cầu cần đánh giá thêm về việc phối hợp về quản lý nhà nước trong chỉ đạo, kiểm tra, giám sát hoạt động của các doanh nghiệp khai thác khoáng </a:t>
            </a:r>
            <a:r>
              <a:rPr lang="nl-NL" sz="3600" dirty="0" smtClean="0"/>
              <a:t>sản trên địa bàn tỉnh. </a:t>
            </a:r>
            <a:endParaRPr lang="en-US" sz="3600" dirty="0" smtClean="0"/>
          </a:p>
          <a:p>
            <a:pPr algn="just"/>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944562"/>
          </a:xfrm>
        </p:spPr>
        <p:txBody>
          <a:bodyPr>
            <a:normAutofit fontScale="90000"/>
          </a:bodyPr>
          <a:lstStyle/>
          <a:p>
            <a:pPr algn="ctr"/>
            <a:r>
              <a:rPr lang="en-US" dirty="0" err="1" smtClean="0"/>
              <a:t>Tổng</a:t>
            </a:r>
            <a:r>
              <a:rPr lang="en-US" dirty="0" smtClean="0"/>
              <a:t> </a:t>
            </a:r>
            <a:r>
              <a:rPr lang="en-US" dirty="0" err="1" smtClean="0"/>
              <a:t>hợp</a:t>
            </a:r>
            <a:r>
              <a:rPr lang="en-US" dirty="0" smtClean="0"/>
              <a:t> </a:t>
            </a:r>
            <a:r>
              <a:rPr lang="en-US" dirty="0" err="1" smtClean="0"/>
              <a:t>kết</a:t>
            </a:r>
            <a:r>
              <a:rPr lang="en-US" dirty="0" smtClean="0"/>
              <a:t> </a:t>
            </a:r>
            <a:r>
              <a:rPr lang="en-US" dirty="0" err="1" smtClean="0"/>
              <a:t>quả</a:t>
            </a:r>
            <a:r>
              <a:rPr lang="en-US" dirty="0" smtClean="0"/>
              <a:t> </a:t>
            </a:r>
            <a:r>
              <a:rPr lang="en-US" dirty="0" err="1" smtClean="0"/>
              <a:t>khai</a:t>
            </a:r>
            <a:r>
              <a:rPr lang="en-US" dirty="0" smtClean="0"/>
              <a:t> </a:t>
            </a:r>
            <a:r>
              <a:rPr lang="en-US" dirty="0" err="1" smtClean="0"/>
              <a:t>thác</a:t>
            </a:r>
            <a:r>
              <a:rPr lang="en-US" dirty="0" smtClean="0"/>
              <a:t> </a:t>
            </a:r>
            <a:r>
              <a:rPr lang="en-US" dirty="0" err="1" smtClean="0"/>
              <a:t>khoáng</a:t>
            </a:r>
            <a:r>
              <a:rPr lang="en-US" dirty="0" smtClean="0"/>
              <a:t> </a:t>
            </a:r>
            <a:r>
              <a:rPr lang="en-US" dirty="0" err="1" smtClean="0"/>
              <a:t>sản</a:t>
            </a:r>
            <a:r>
              <a:rPr lang="en-US" dirty="0" smtClean="0"/>
              <a:t> </a:t>
            </a:r>
            <a:r>
              <a:rPr lang="en-US" dirty="0" err="1" smtClean="0"/>
              <a:t>năm</a:t>
            </a:r>
            <a:r>
              <a:rPr lang="en-US" dirty="0" smtClean="0"/>
              <a:t> 2019 </a:t>
            </a:r>
            <a:r>
              <a:rPr lang="en-US" dirty="0" err="1" smtClean="0"/>
              <a:t>của</a:t>
            </a:r>
            <a:r>
              <a:rPr lang="en-US" dirty="0" smtClean="0"/>
              <a:t> </a:t>
            </a:r>
            <a:r>
              <a:rPr lang="en-US" dirty="0" err="1" smtClean="0"/>
              <a:t>các</a:t>
            </a:r>
            <a:r>
              <a:rPr lang="en-US" dirty="0" smtClean="0"/>
              <a:t> </a:t>
            </a:r>
            <a:r>
              <a:rPr lang="en-US" dirty="0" err="1" smtClean="0"/>
              <a:t>doanh</a:t>
            </a:r>
            <a:r>
              <a:rPr lang="en-US" dirty="0" smtClean="0"/>
              <a:t> </a:t>
            </a:r>
            <a:r>
              <a:rPr lang="en-US" dirty="0" err="1" smtClean="0"/>
              <a:t>nghiệp</a:t>
            </a:r>
            <a:r>
              <a:rPr lang="en-US" dirty="0" smtClean="0"/>
              <a:t> </a:t>
            </a:r>
            <a:r>
              <a:rPr lang="en-US" dirty="0" err="1" smtClean="0"/>
              <a:t>trên</a:t>
            </a:r>
            <a:r>
              <a:rPr lang="en-US" dirty="0" smtClean="0"/>
              <a:t> </a:t>
            </a:r>
            <a:r>
              <a:rPr lang="en-US" dirty="0" err="1" smtClean="0"/>
              <a:t>địa</a:t>
            </a:r>
            <a:r>
              <a:rPr lang="en-US" dirty="0" smtClean="0"/>
              <a:t> </a:t>
            </a:r>
            <a:r>
              <a:rPr lang="en-US" dirty="0" err="1" smtClean="0"/>
              <a:t>bàn</a:t>
            </a:r>
            <a:r>
              <a:rPr lang="en-US" dirty="0" smtClean="0"/>
              <a:t> </a:t>
            </a:r>
            <a:r>
              <a:rPr lang="en-US" dirty="0" err="1" smtClean="0"/>
              <a:t>tỉnh</a:t>
            </a:r>
            <a:endParaRPr lang="en-US" dirty="0"/>
          </a:p>
        </p:txBody>
      </p:sp>
      <p:graphicFrame>
        <p:nvGraphicFramePr>
          <p:cNvPr id="6" name="Content Placeholder 5"/>
          <p:cNvGraphicFramePr>
            <a:graphicFrameLocks noGrp="1"/>
          </p:cNvGraphicFramePr>
          <p:nvPr>
            <p:ph sz="quarter" idx="1"/>
          </p:nvPr>
        </p:nvGraphicFramePr>
        <p:xfrm>
          <a:off x="457200" y="1600200"/>
          <a:ext cx="8229600" cy="4800602"/>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1060538">
                <a:tc>
                  <a:txBody>
                    <a:bodyPr/>
                    <a:lstStyle/>
                    <a:p>
                      <a:pPr marL="0" marR="0" indent="57150" algn="ctr">
                        <a:lnSpc>
                          <a:spcPct val="115000"/>
                        </a:lnSpc>
                        <a:spcBef>
                          <a:spcPts val="400"/>
                        </a:spcBef>
                        <a:spcAft>
                          <a:spcPts val="400"/>
                        </a:spcAft>
                      </a:pPr>
                      <a:r>
                        <a:rPr lang="en-US" sz="1200" b="1" dirty="0" err="1">
                          <a:latin typeface="Times New Roman"/>
                          <a:ea typeface="Calibri"/>
                          <a:cs typeface="Times New Roman"/>
                        </a:rPr>
                        <a:t>Loại</a:t>
                      </a:r>
                      <a:r>
                        <a:rPr lang="en-US" sz="1200" b="1" dirty="0">
                          <a:latin typeface="Times New Roman"/>
                          <a:ea typeface="Calibri"/>
                          <a:cs typeface="Times New Roman"/>
                        </a:rPr>
                        <a:t> </a:t>
                      </a:r>
                      <a:r>
                        <a:rPr lang="en-US" sz="1200" b="1" dirty="0" err="1">
                          <a:latin typeface="Times New Roman"/>
                          <a:ea typeface="Calibri"/>
                          <a:cs typeface="Times New Roman"/>
                        </a:rPr>
                        <a:t>khoáng</a:t>
                      </a:r>
                      <a:r>
                        <a:rPr lang="en-US" sz="1200" b="1" dirty="0">
                          <a:latin typeface="Times New Roman"/>
                          <a:ea typeface="Calibri"/>
                          <a:cs typeface="Times New Roman"/>
                        </a:rPr>
                        <a:t> </a:t>
                      </a:r>
                      <a:r>
                        <a:rPr lang="en-US" sz="1200" b="1" dirty="0" err="1">
                          <a:latin typeface="Times New Roman"/>
                          <a:ea typeface="Calibri"/>
                          <a:cs typeface="Times New Roman"/>
                        </a:rPr>
                        <a:t>sản</a:t>
                      </a:r>
                      <a:endParaRPr lang="en-US" sz="1100" dirty="0">
                        <a:latin typeface="Calibri"/>
                        <a:ea typeface="Calibri"/>
                        <a:cs typeface="Times New Roman"/>
                      </a:endParaRPr>
                    </a:p>
                  </a:txBody>
                  <a:tcPr marL="68580" marR="68580" marT="0" marB="0" anchor="ctr"/>
                </a:tc>
                <a:tc>
                  <a:txBody>
                    <a:bodyPr/>
                    <a:lstStyle/>
                    <a:p>
                      <a:pPr marL="0" marR="0" indent="57150" algn="ctr">
                        <a:lnSpc>
                          <a:spcPct val="115000"/>
                        </a:lnSpc>
                        <a:spcBef>
                          <a:spcPts val="400"/>
                        </a:spcBef>
                        <a:spcAft>
                          <a:spcPts val="400"/>
                        </a:spcAft>
                      </a:pPr>
                      <a:r>
                        <a:rPr lang="en-US" sz="1200" b="1">
                          <a:latin typeface="Times New Roman"/>
                          <a:ea typeface="Calibri"/>
                          <a:cs typeface="Times New Roman"/>
                        </a:rPr>
                        <a:t>Công suất cấp phép (tấn, m</a:t>
                      </a:r>
                      <a:r>
                        <a:rPr lang="en-US" sz="1200" b="1" baseline="30000">
                          <a:latin typeface="Times New Roman"/>
                          <a:ea typeface="Calibri"/>
                          <a:cs typeface="Times New Roman"/>
                        </a:rPr>
                        <a:t>3</a:t>
                      </a:r>
                      <a:r>
                        <a:rPr lang="en-US" sz="1200" b="1">
                          <a:latin typeface="Times New Roman"/>
                          <a:ea typeface="Calibri"/>
                          <a:cs typeface="Times New Roman"/>
                        </a:rPr>
                        <a:t>)</a:t>
                      </a:r>
                      <a:endParaRPr lang="en-US" sz="1100">
                        <a:latin typeface="Calibri"/>
                        <a:ea typeface="Calibri"/>
                        <a:cs typeface="Times New Roman"/>
                      </a:endParaRPr>
                    </a:p>
                  </a:txBody>
                  <a:tcPr marL="68580" marR="68580" marT="0" marB="0" anchor="ctr"/>
                </a:tc>
                <a:tc>
                  <a:txBody>
                    <a:bodyPr/>
                    <a:lstStyle/>
                    <a:p>
                      <a:pPr marL="0" marR="0" indent="57150" algn="ctr">
                        <a:lnSpc>
                          <a:spcPct val="115000"/>
                        </a:lnSpc>
                        <a:spcBef>
                          <a:spcPts val="400"/>
                        </a:spcBef>
                        <a:spcAft>
                          <a:spcPts val="400"/>
                        </a:spcAft>
                      </a:pPr>
                      <a:r>
                        <a:rPr lang="en-US" sz="1200" b="1">
                          <a:latin typeface="Times New Roman"/>
                          <a:ea typeface="Calibri"/>
                          <a:cs typeface="Times New Roman"/>
                        </a:rPr>
                        <a:t>Công suất khai thác thực tế năm 2019 (tấn, m</a:t>
                      </a:r>
                      <a:r>
                        <a:rPr lang="en-US" sz="1200" b="1" baseline="30000">
                          <a:latin typeface="Times New Roman"/>
                          <a:ea typeface="Calibri"/>
                          <a:cs typeface="Times New Roman"/>
                        </a:rPr>
                        <a:t>3</a:t>
                      </a:r>
                      <a:r>
                        <a:rPr lang="en-US" sz="1200" b="1">
                          <a:latin typeface="Times New Roman"/>
                          <a:ea typeface="Calibri"/>
                          <a:cs typeface="Times New Roman"/>
                        </a:rPr>
                        <a:t>)</a:t>
                      </a:r>
                      <a:endParaRPr lang="en-US" sz="1100">
                        <a:latin typeface="Calibri"/>
                        <a:ea typeface="Calibri"/>
                        <a:cs typeface="Times New Roman"/>
                      </a:endParaRPr>
                    </a:p>
                  </a:txBody>
                  <a:tcPr marL="68580" marR="68580" marT="0" marB="0" anchor="ctr"/>
                </a:tc>
                <a:tc>
                  <a:txBody>
                    <a:bodyPr/>
                    <a:lstStyle/>
                    <a:p>
                      <a:pPr marL="0" marR="0" indent="57150" algn="ctr">
                        <a:lnSpc>
                          <a:spcPct val="115000"/>
                        </a:lnSpc>
                        <a:spcBef>
                          <a:spcPts val="400"/>
                        </a:spcBef>
                        <a:spcAft>
                          <a:spcPts val="400"/>
                        </a:spcAft>
                      </a:pPr>
                      <a:r>
                        <a:rPr lang="en-US" sz="1200" b="1">
                          <a:latin typeface="Times New Roman"/>
                          <a:ea typeface="Calibri"/>
                          <a:cs typeface="Times New Roman"/>
                        </a:rPr>
                        <a:t>Tỷ lệ khai thác thực tế/công suất cấp phép (%)</a:t>
                      </a:r>
                      <a:endParaRPr lang="en-US" sz="1100">
                        <a:latin typeface="Calibri"/>
                        <a:ea typeface="Calibri"/>
                        <a:cs typeface="Times New Roman"/>
                      </a:endParaRPr>
                    </a:p>
                  </a:txBody>
                  <a:tcPr marL="68580" marR="68580" marT="0" marB="0" anchor="ctr"/>
                </a:tc>
                <a:tc>
                  <a:txBody>
                    <a:bodyPr/>
                    <a:lstStyle/>
                    <a:p>
                      <a:pPr marL="0" marR="0" indent="57150" algn="ctr">
                        <a:lnSpc>
                          <a:spcPct val="115000"/>
                        </a:lnSpc>
                        <a:spcBef>
                          <a:spcPts val="400"/>
                        </a:spcBef>
                        <a:spcAft>
                          <a:spcPts val="400"/>
                        </a:spcAft>
                      </a:pPr>
                      <a:r>
                        <a:rPr lang="en-US" sz="1200" b="1">
                          <a:latin typeface="Times New Roman"/>
                          <a:ea typeface="Calibri"/>
                          <a:cs typeface="Times New Roman"/>
                        </a:rPr>
                        <a:t>Khối lượng sản phẩm đã tiêu thụ trong năm (m</a:t>
                      </a:r>
                      <a:r>
                        <a:rPr lang="en-US" sz="1200" b="1" baseline="30000">
                          <a:latin typeface="Times New Roman"/>
                          <a:ea typeface="Calibri"/>
                          <a:cs typeface="Times New Roman"/>
                        </a:rPr>
                        <a:t>3</a:t>
                      </a:r>
                      <a:r>
                        <a:rPr lang="en-US" sz="1200" b="1">
                          <a:latin typeface="Times New Roman"/>
                          <a:ea typeface="Calibri"/>
                          <a:cs typeface="Times New Roman"/>
                        </a:rPr>
                        <a:t>, tấn)</a:t>
                      </a:r>
                      <a:endParaRPr lang="en-US" sz="1100">
                        <a:latin typeface="Calibri"/>
                        <a:ea typeface="Calibri"/>
                        <a:cs typeface="Times New Roman"/>
                      </a:endParaRPr>
                    </a:p>
                  </a:txBody>
                  <a:tcPr marL="68580" marR="68580" marT="0" marB="0" anchor="ctr"/>
                </a:tc>
              </a:tr>
              <a:tr h="623344">
                <a:tc>
                  <a:txBody>
                    <a:bodyPr/>
                    <a:lstStyle/>
                    <a:p>
                      <a:pPr marL="0" marR="0" indent="57150">
                        <a:lnSpc>
                          <a:spcPct val="115000"/>
                        </a:lnSpc>
                        <a:spcBef>
                          <a:spcPts val="400"/>
                        </a:spcBef>
                        <a:spcAft>
                          <a:spcPts val="400"/>
                        </a:spcAft>
                      </a:pPr>
                      <a:r>
                        <a:rPr lang="en-US" sz="1200">
                          <a:latin typeface="Times New Roman"/>
                          <a:ea typeface="Calibri"/>
                          <a:cs typeface="Times New Roman"/>
                        </a:rPr>
                        <a:t>Đá VLXD</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674.920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471.324 m</a:t>
                      </a:r>
                      <a:r>
                        <a:rPr lang="en-US" sz="1200" baseline="30000">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76,64</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961.878 m</a:t>
                      </a:r>
                      <a:r>
                        <a:rPr lang="en-US" sz="1200" baseline="30000">
                          <a:latin typeface="Times New Roman"/>
                          <a:ea typeface="Calibri"/>
                          <a:cs typeface="Times New Roman"/>
                        </a:rPr>
                        <a:t>3</a:t>
                      </a:r>
                      <a:endParaRPr lang="en-US" sz="1100">
                        <a:latin typeface="Calibri"/>
                        <a:ea typeface="Calibri"/>
                        <a:cs typeface="Times New Roman"/>
                      </a:endParaRPr>
                    </a:p>
                  </a:txBody>
                  <a:tcPr marL="68580" marR="68580" marT="0" marB="0"/>
                </a:tc>
              </a:tr>
              <a:tr h="623344">
                <a:tc>
                  <a:txBody>
                    <a:bodyPr/>
                    <a:lstStyle/>
                    <a:p>
                      <a:pPr marL="0" marR="0" indent="57150">
                        <a:lnSpc>
                          <a:spcPct val="115000"/>
                        </a:lnSpc>
                        <a:spcBef>
                          <a:spcPts val="400"/>
                        </a:spcBef>
                        <a:spcAft>
                          <a:spcPts val="400"/>
                        </a:spcAft>
                      </a:pPr>
                      <a:r>
                        <a:rPr lang="en-US" sz="1200">
                          <a:latin typeface="Times New Roman"/>
                          <a:ea typeface="Calibri"/>
                          <a:cs typeface="Times New Roman"/>
                        </a:rPr>
                        <a:t>Cát Sỏi</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213.000</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en-US" sz="1200">
                          <a:latin typeface="Times New Roman"/>
                          <a:ea typeface="Calibri"/>
                          <a:cs typeface="Times New Roman"/>
                        </a:rPr>
                        <a:t>109.207 m</a:t>
                      </a:r>
                      <a:r>
                        <a:rPr lang="en-US" sz="1200" baseline="30000">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51,27</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105.829 m</a:t>
                      </a:r>
                      <a:r>
                        <a:rPr lang="en-US" sz="1200" baseline="30000">
                          <a:latin typeface="Times New Roman"/>
                          <a:ea typeface="Calibri"/>
                          <a:cs typeface="Times New Roman"/>
                        </a:rPr>
                        <a:t>3</a:t>
                      </a:r>
                      <a:endParaRPr lang="en-US" sz="1100">
                        <a:latin typeface="Calibri"/>
                        <a:ea typeface="Calibri"/>
                        <a:cs typeface="Times New Roman"/>
                      </a:endParaRPr>
                    </a:p>
                  </a:txBody>
                  <a:tcPr marL="68580" marR="68580" marT="0" marB="0"/>
                </a:tc>
              </a:tr>
              <a:tr h="623344">
                <a:tc>
                  <a:txBody>
                    <a:bodyPr/>
                    <a:lstStyle/>
                    <a:p>
                      <a:pPr marL="0" marR="0" indent="57150">
                        <a:lnSpc>
                          <a:spcPct val="115000"/>
                        </a:lnSpc>
                        <a:spcBef>
                          <a:spcPts val="400"/>
                        </a:spcBef>
                        <a:spcAft>
                          <a:spcPts val="400"/>
                        </a:spcAft>
                      </a:pPr>
                      <a:r>
                        <a:rPr lang="en-US" sz="1200">
                          <a:latin typeface="Times New Roman"/>
                          <a:ea typeface="Calibri"/>
                          <a:cs typeface="Times New Roman"/>
                        </a:rPr>
                        <a:t>Vàng</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10.000</a:t>
                      </a:r>
                      <a:endParaRPr lang="en-US" sz="1100">
                        <a:latin typeface="Calibri"/>
                        <a:ea typeface="Calibri"/>
                        <a:cs typeface="Times New Roman"/>
                      </a:endParaRPr>
                    </a:p>
                  </a:txBody>
                  <a:tcPr marL="68580" marR="68580" marT="0" marB="0"/>
                </a:tc>
                <a:tc>
                  <a:txBody>
                    <a:bodyPr/>
                    <a:lstStyle/>
                    <a:p>
                      <a:pPr marL="0" marR="0">
                        <a:lnSpc>
                          <a:spcPct val="115000"/>
                        </a:lnSpc>
                        <a:spcBef>
                          <a:spcPts val="400"/>
                        </a:spcBef>
                        <a:spcAft>
                          <a:spcPts val="400"/>
                        </a:spcAft>
                      </a:pPr>
                      <a:r>
                        <a:rPr lang="en-US" sz="1200">
                          <a:latin typeface="Times New Roman"/>
                          <a:ea typeface="Calibri"/>
                          <a:cs typeface="Times New Roman"/>
                        </a:rPr>
                        <a:t>Không hoạt động</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r>
              <a:tr h="623344">
                <a:tc>
                  <a:txBody>
                    <a:bodyPr/>
                    <a:lstStyle/>
                    <a:p>
                      <a:pPr marL="0" marR="0" indent="57150">
                        <a:lnSpc>
                          <a:spcPct val="115000"/>
                        </a:lnSpc>
                        <a:spcBef>
                          <a:spcPts val="400"/>
                        </a:spcBef>
                        <a:spcAft>
                          <a:spcPts val="400"/>
                        </a:spcAft>
                      </a:pPr>
                      <a:r>
                        <a:rPr lang="en-US" sz="1200">
                          <a:latin typeface="Times New Roman"/>
                          <a:ea typeface="Calibri"/>
                          <a:cs typeface="Times New Roman"/>
                        </a:rPr>
                        <a:t>Titan</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31.773</a:t>
                      </a:r>
                      <a:endParaRPr lang="en-US" sz="1100">
                        <a:latin typeface="Calibri"/>
                        <a:ea typeface="Calibri"/>
                        <a:cs typeface="Times New Roman"/>
                      </a:endParaRPr>
                    </a:p>
                  </a:txBody>
                  <a:tcPr marL="68580" marR="68580" marT="0" marB="0"/>
                </a:tc>
                <a:tc>
                  <a:txBody>
                    <a:bodyPr/>
                    <a:lstStyle/>
                    <a:p>
                      <a:pPr marL="0" marR="0">
                        <a:lnSpc>
                          <a:spcPct val="115000"/>
                        </a:lnSpc>
                        <a:spcBef>
                          <a:spcPts val="400"/>
                        </a:spcBef>
                        <a:spcAft>
                          <a:spcPts val="400"/>
                        </a:spcAft>
                      </a:pPr>
                      <a:r>
                        <a:rPr lang="en-US" sz="1200">
                          <a:latin typeface="Times New Roman"/>
                          <a:ea typeface="Calibri"/>
                          <a:cs typeface="Times New Roman"/>
                        </a:rPr>
                        <a:t>8.012 tấn</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endParaRPr lang="en-US" sz="1200">
                        <a:latin typeface="Times New Roman"/>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13.081 tấn</a:t>
                      </a:r>
                      <a:endParaRPr lang="en-US" sz="1100">
                        <a:latin typeface="Calibri"/>
                        <a:ea typeface="Calibri"/>
                        <a:cs typeface="Times New Roman"/>
                      </a:endParaRPr>
                    </a:p>
                  </a:txBody>
                  <a:tcPr marL="68580" marR="68580" marT="0" marB="0"/>
                </a:tc>
              </a:tr>
              <a:tr h="623344">
                <a:tc>
                  <a:txBody>
                    <a:bodyPr/>
                    <a:lstStyle/>
                    <a:p>
                      <a:pPr marL="0" marR="0" indent="57150">
                        <a:lnSpc>
                          <a:spcPct val="115000"/>
                        </a:lnSpc>
                        <a:spcBef>
                          <a:spcPts val="400"/>
                        </a:spcBef>
                        <a:spcAft>
                          <a:spcPts val="400"/>
                        </a:spcAft>
                      </a:pPr>
                      <a:r>
                        <a:rPr lang="en-US" sz="1200">
                          <a:latin typeface="Times New Roman"/>
                          <a:ea typeface="Calibri"/>
                          <a:cs typeface="Times New Roman"/>
                        </a:rPr>
                        <a:t>Cát trắng</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601.000 tấn</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nl-NL" sz="1200">
                          <a:latin typeface="Times New Roman"/>
                          <a:ea typeface="Calibri"/>
                          <a:cs typeface="Times New Roman"/>
                        </a:rPr>
                        <a:t>196.199 tấn</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28,15</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187.002 tấn</a:t>
                      </a:r>
                      <a:endParaRPr lang="en-US" sz="1100">
                        <a:latin typeface="Calibri"/>
                        <a:ea typeface="Calibri"/>
                        <a:cs typeface="Times New Roman"/>
                      </a:endParaRPr>
                    </a:p>
                  </a:txBody>
                  <a:tcPr marL="68580" marR="68580" marT="0" marB="0"/>
                </a:tc>
              </a:tr>
              <a:tr h="623344">
                <a:tc>
                  <a:txBody>
                    <a:bodyPr/>
                    <a:lstStyle/>
                    <a:p>
                      <a:pPr marL="0" marR="0" indent="57150">
                        <a:lnSpc>
                          <a:spcPct val="115000"/>
                        </a:lnSpc>
                        <a:spcBef>
                          <a:spcPts val="400"/>
                        </a:spcBef>
                        <a:spcAft>
                          <a:spcPts val="400"/>
                        </a:spcAft>
                      </a:pPr>
                      <a:r>
                        <a:rPr lang="en-US" sz="1200">
                          <a:latin typeface="Times New Roman"/>
                          <a:ea typeface="Calibri"/>
                          <a:cs typeface="Times New Roman"/>
                        </a:rPr>
                        <a:t>Cát thạch anh</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nl-NL" sz="1200">
                          <a:latin typeface="Times New Roman"/>
                          <a:ea typeface="Calibri"/>
                          <a:cs typeface="Times New Roman"/>
                        </a:rPr>
                        <a:t>424.842 tấn</a:t>
                      </a:r>
                      <a:endParaRPr lang="en-US" sz="1100">
                        <a:latin typeface="Calibri"/>
                        <a:ea typeface="Calibri"/>
                        <a:cs typeface="Times New Roman"/>
                      </a:endParaRPr>
                    </a:p>
                  </a:txBody>
                  <a:tcPr marL="68580" marR="68580" marT="0" marB="0"/>
                </a:tc>
                <a:tc>
                  <a:txBody>
                    <a:bodyPr/>
                    <a:lstStyle/>
                    <a:p>
                      <a:pPr marL="0" marR="0" algn="r">
                        <a:lnSpc>
                          <a:spcPct val="115000"/>
                        </a:lnSpc>
                        <a:spcBef>
                          <a:spcPts val="400"/>
                        </a:spcBef>
                        <a:spcAft>
                          <a:spcPts val="400"/>
                        </a:spcAft>
                      </a:pPr>
                      <a:r>
                        <a:rPr lang="nl-NL" sz="1200">
                          <a:latin typeface="Times New Roman"/>
                          <a:ea typeface="Calibri"/>
                          <a:cs typeface="Times New Roman"/>
                        </a:rPr>
                        <a:t>380.200 tấn</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a:latin typeface="Times New Roman"/>
                          <a:ea typeface="Calibri"/>
                          <a:cs typeface="Times New Roman"/>
                        </a:rPr>
                        <a:t>89,49</a:t>
                      </a:r>
                      <a:endParaRPr lang="en-US" sz="1100">
                        <a:latin typeface="Calibri"/>
                        <a:ea typeface="Calibri"/>
                        <a:cs typeface="Times New Roman"/>
                      </a:endParaRPr>
                    </a:p>
                  </a:txBody>
                  <a:tcPr marL="68580" marR="68580" marT="0" marB="0"/>
                </a:tc>
                <a:tc>
                  <a:txBody>
                    <a:bodyPr/>
                    <a:lstStyle/>
                    <a:p>
                      <a:pPr marL="0" marR="0" indent="57150" algn="r">
                        <a:lnSpc>
                          <a:spcPct val="115000"/>
                        </a:lnSpc>
                        <a:spcBef>
                          <a:spcPts val="400"/>
                        </a:spcBef>
                        <a:spcAft>
                          <a:spcPts val="400"/>
                        </a:spcAft>
                      </a:pPr>
                      <a:r>
                        <a:rPr lang="en-US" sz="1200" dirty="0">
                          <a:latin typeface="Times New Roman"/>
                          <a:ea typeface="Calibri"/>
                          <a:cs typeface="Times New Roman"/>
                        </a:rPr>
                        <a:t>197.865 </a:t>
                      </a:r>
                      <a:r>
                        <a:rPr lang="en-US" sz="1200" dirty="0" err="1">
                          <a:latin typeface="Times New Roman"/>
                          <a:ea typeface="Calibri"/>
                          <a:cs typeface="Times New Roman"/>
                        </a:rPr>
                        <a:t>tấn</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dirty="0" err="1" smtClean="0">
                <a:latin typeface="Times New Roman" pitchFamily="18" charset="0"/>
                <a:cs typeface="Times New Roman" pitchFamily="18" charset="0"/>
              </a:rPr>
              <a:t>Giải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19200"/>
            <a:ext cx="8153400" cy="5254752"/>
          </a:xfrm>
        </p:spPr>
        <p:txBody>
          <a:bodyPr/>
          <a:lstStyle/>
          <a:p>
            <a:r>
              <a:rPr lang="en-US" dirty="0" err="1" smtClean="0"/>
              <a:t>Đối</a:t>
            </a:r>
            <a:r>
              <a:rPr lang="en-US" dirty="0" smtClean="0"/>
              <a:t> </a:t>
            </a:r>
            <a:r>
              <a:rPr lang="en-US" dirty="0" err="1" smtClean="0"/>
              <a:t>với</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khai</a:t>
            </a:r>
            <a:r>
              <a:rPr lang="en-US" dirty="0" smtClean="0"/>
              <a:t> </a:t>
            </a:r>
            <a:r>
              <a:rPr lang="en-US" dirty="0" err="1" smtClean="0"/>
              <a:t>thác</a:t>
            </a:r>
            <a:r>
              <a:rPr lang="en-US" dirty="0" smtClean="0"/>
              <a:t> </a:t>
            </a:r>
            <a:r>
              <a:rPr lang="en-US" dirty="0" err="1" smtClean="0"/>
              <a:t>đá</a:t>
            </a:r>
            <a:r>
              <a:rPr lang="en-US" dirty="0" smtClean="0"/>
              <a:t> </a:t>
            </a:r>
            <a:r>
              <a:rPr lang="en-US" dirty="0" err="1" smtClean="0"/>
              <a:t>vật</a:t>
            </a:r>
            <a:r>
              <a:rPr lang="en-US" dirty="0" smtClean="0"/>
              <a:t> </a:t>
            </a:r>
            <a:r>
              <a:rPr lang="en-US" dirty="0" err="1" smtClean="0"/>
              <a:t>liệu</a:t>
            </a:r>
            <a:r>
              <a:rPr lang="en-US" dirty="0" smtClean="0"/>
              <a:t> </a:t>
            </a:r>
            <a:r>
              <a:rPr lang="en-US" dirty="0" err="1" smtClean="0"/>
              <a:t>xây</a:t>
            </a:r>
            <a:r>
              <a:rPr lang="en-US" dirty="0" smtClean="0"/>
              <a:t> </a:t>
            </a:r>
            <a:r>
              <a:rPr lang="en-US" dirty="0" err="1" smtClean="0"/>
              <a:t>dựng</a:t>
            </a:r>
            <a:r>
              <a:rPr lang="en-US" dirty="0" smtClean="0"/>
              <a:t> </a:t>
            </a:r>
            <a:r>
              <a:rPr lang="en-US" dirty="0" err="1" smtClean="0"/>
              <a:t>có</a:t>
            </a:r>
            <a:r>
              <a:rPr lang="en-US" dirty="0" smtClean="0"/>
              <a:t> </a:t>
            </a:r>
            <a:r>
              <a:rPr lang="en-US" dirty="0" err="1" smtClean="0"/>
              <a:t>khối</a:t>
            </a:r>
            <a:r>
              <a:rPr lang="en-US" dirty="0" smtClean="0"/>
              <a:t> </a:t>
            </a:r>
            <a:r>
              <a:rPr lang="en-US" dirty="0" err="1" smtClean="0"/>
              <a:t>lượng</a:t>
            </a:r>
            <a:r>
              <a:rPr lang="en-US" dirty="0" smtClean="0"/>
              <a:t> </a:t>
            </a:r>
            <a:r>
              <a:rPr lang="en-US" dirty="0" err="1" smtClean="0"/>
              <a:t>sản</a:t>
            </a:r>
            <a:r>
              <a:rPr lang="en-US" dirty="0" smtClean="0"/>
              <a:t> </a:t>
            </a:r>
            <a:r>
              <a:rPr lang="en-US" dirty="0" err="1" smtClean="0"/>
              <a:t>phẩm</a:t>
            </a:r>
            <a:r>
              <a:rPr lang="en-US" dirty="0" smtClean="0"/>
              <a:t> </a:t>
            </a:r>
            <a:r>
              <a:rPr lang="en-US" dirty="0" err="1" smtClean="0"/>
              <a:t>đã</a:t>
            </a:r>
            <a:r>
              <a:rPr lang="en-US" dirty="0" smtClean="0"/>
              <a:t> </a:t>
            </a:r>
            <a:r>
              <a:rPr lang="en-US" dirty="0" err="1" smtClean="0"/>
              <a:t>tiêu</a:t>
            </a:r>
            <a:r>
              <a:rPr lang="en-US" dirty="0" smtClean="0"/>
              <a:t> </a:t>
            </a:r>
            <a:r>
              <a:rPr lang="en-US" dirty="0" err="1" smtClean="0"/>
              <a:t>thụ</a:t>
            </a:r>
            <a:r>
              <a:rPr lang="en-US" dirty="0" smtClean="0"/>
              <a:t> </a:t>
            </a:r>
            <a:r>
              <a:rPr lang="en-US" dirty="0" err="1" smtClean="0"/>
              <a:t>trong</a:t>
            </a:r>
            <a:r>
              <a:rPr lang="en-US" dirty="0" smtClean="0"/>
              <a:t> </a:t>
            </a:r>
            <a:r>
              <a:rPr lang="en-US" dirty="0" err="1" smtClean="0"/>
              <a:t>năm</a:t>
            </a:r>
            <a:r>
              <a:rPr lang="en-US" dirty="0" smtClean="0"/>
              <a:t> </a:t>
            </a:r>
            <a:r>
              <a:rPr lang="en-US" dirty="0" err="1" smtClean="0"/>
              <a:t>lớn</a:t>
            </a:r>
            <a:r>
              <a:rPr lang="en-US" dirty="0" smtClean="0"/>
              <a:t> </a:t>
            </a:r>
            <a:r>
              <a:rPr lang="en-US" dirty="0" err="1" smtClean="0"/>
              <a:t>hơn</a:t>
            </a:r>
            <a:r>
              <a:rPr lang="en-US" dirty="0" smtClean="0"/>
              <a:t> so </a:t>
            </a:r>
            <a:r>
              <a:rPr lang="en-US" dirty="0" err="1" smtClean="0"/>
              <a:t>với</a:t>
            </a:r>
            <a:r>
              <a:rPr lang="en-US" dirty="0" smtClean="0"/>
              <a:t> </a:t>
            </a:r>
            <a:r>
              <a:rPr lang="en-US" dirty="0" err="1" smtClean="0"/>
              <a:t>công</a:t>
            </a:r>
            <a:r>
              <a:rPr lang="en-US" dirty="0" smtClean="0"/>
              <a:t> </a:t>
            </a:r>
            <a:r>
              <a:rPr lang="en-US" dirty="0" err="1" smtClean="0"/>
              <a:t>suất</a:t>
            </a:r>
            <a:r>
              <a:rPr lang="en-US" dirty="0" smtClean="0"/>
              <a:t> </a:t>
            </a:r>
            <a:r>
              <a:rPr lang="en-US" dirty="0" err="1" smtClean="0"/>
              <a:t>khai</a:t>
            </a:r>
            <a:r>
              <a:rPr lang="en-US" dirty="0" smtClean="0"/>
              <a:t> </a:t>
            </a:r>
            <a:r>
              <a:rPr lang="en-US" dirty="0" err="1" smtClean="0"/>
              <a:t>thác</a:t>
            </a:r>
            <a:r>
              <a:rPr lang="en-US" dirty="0" smtClean="0"/>
              <a:t> </a:t>
            </a:r>
            <a:r>
              <a:rPr lang="en-US" dirty="0" err="1" smtClean="0"/>
              <a:t>thực</a:t>
            </a:r>
            <a:r>
              <a:rPr lang="en-US" dirty="0" smtClean="0"/>
              <a:t> </a:t>
            </a:r>
            <a:r>
              <a:rPr lang="en-US" dirty="0" err="1" smtClean="0"/>
              <a:t>tế</a:t>
            </a:r>
            <a:r>
              <a:rPr lang="en-US" dirty="0" smtClean="0"/>
              <a:t> </a:t>
            </a:r>
            <a:r>
              <a:rPr lang="en-US" dirty="0" err="1" smtClean="0"/>
              <a:t>là</a:t>
            </a:r>
            <a:r>
              <a:rPr lang="en-US" dirty="0" smtClean="0"/>
              <a:t> do </a:t>
            </a:r>
            <a:r>
              <a:rPr lang="en-US" dirty="0" err="1" smtClean="0"/>
              <a:t>chênh</a:t>
            </a:r>
            <a:r>
              <a:rPr lang="en-US" dirty="0" smtClean="0"/>
              <a:t> </a:t>
            </a:r>
            <a:r>
              <a:rPr lang="en-US" dirty="0" err="1" smtClean="0"/>
              <a:t>lệch</a:t>
            </a:r>
            <a:r>
              <a:rPr lang="en-US" dirty="0" smtClean="0"/>
              <a:t> </a:t>
            </a:r>
            <a:r>
              <a:rPr lang="en-US" dirty="0" err="1" smtClean="0"/>
              <a:t>giữa</a:t>
            </a:r>
            <a:r>
              <a:rPr lang="en-US" dirty="0" smtClean="0"/>
              <a:t> </a:t>
            </a:r>
            <a:r>
              <a:rPr lang="en-US" dirty="0" err="1" smtClean="0"/>
              <a:t>tỷ</a:t>
            </a:r>
            <a:r>
              <a:rPr lang="en-US" dirty="0" smtClean="0"/>
              <a:t> </a:t>
            </a:r>
            <a:r>
              <a:rPr lang="en-US" dirty="0" err="1" smtClean="0"/>
              <a:t>lệ</a:t>
            </a:r>
            <a:r>
              <a:rPr lang="en-US" dirty="0" smtClean="0"/>
              <a:t> </a:t>
            </a:r>
            <a:r>
              <a:rPr lang="en-US" dirty="0" err="1" smtClean="0"/>
              <a:t>đá</a:t>
            </a:r>
            <a:r>
              <a:rPr lang="en-US" dirty="0" smtClean="0"/>
              <a:t> </a:t>
            </a:r>
            <a:r>
              <a:rPr lang="en-US" dirty="0" err="1" smtClean="0"/>
              <a:t>nguyên</a:t>
            </a:r>
            <a:r>
              <a:rPr lang="en-US" dirty="0" smtClean="0"/>
              <a:t> </a:t>
            </a:r>
            <a:r>
              <a:rPr lang="en-US" dirty="0" err="1" smtClean="0"/>
              <a:t>khai</a:t>
            </a:r>
            <a:r>
              <a:rPr lang="en-US" dirty="0" smtClean="0"/>
              <a:t> </a:t>
            </a:r>
            <a:r>
              <a:rPr lang="en-US" i="1" dirty="0" smtClean="0"/>
              <a:t>(</a:t>
            </a:r>
            <a:r>
              <a:rPr lang="en-US" i="1" dirty="0" err="1" smtClean="0"/>
              <a:t>công</a:t>
            </a:r>
            <a:r>
              <a:rPr lang="en-US" i="1" dirty="0" smtClean="0"/>
              <a:t> </a:t>
            </a:r>
            <a:r>
              <a:rPr lang="en-US" i="1" dirty="0" err="1" smtClean="0"/>
              <a:t>suất</a:t>
            </a:r>
            <a:r>
              <a:rPr lang="en-US" i="1" dirty="0" smtClean="0"/>
              <a:t> </a:t>
            </a:r>
            <a:r>
              <a:rPr lang="en-US" i="1" dirty="0" err="1" smtClean="0"/>
              <a:t>cấp</a:t>
            </a:r>
            <a:r>
              <a:rPr lang="en-US" i="1" dirty="0" smtClean="0"/>
              <a:t> </a:t>
            </a:r>
            <a:r>
              <a:rPr lang="en-US" i="1" dirty="0" err="1" smtClean="0"/>
              <a:t>phép</a:t>
            </a:r>
            <a:r>
              <a:rPr lang="en-US" i="1" dirty="0" smtClean="0"/>
              <a:t>)</a:t>
            </a:r>
            <a:r>
              <a:rPr lang="en-US" dirty="0" smtClean="0"/>
              <a:t> </a:t>
            </a:r>
            <a:r>
              <a:rPr lang="en-US" dirty="0" err="1" smtClean="0"/>
              <a:t>và</a:t>
            </a:r>
            <a:r>
              <a:rPr lang="en-US" dirty="0" smtClean="0"/>
              <a:t> </a:t>
            </a:r>
            <a:r>
              <a:rPr lang="en-US" dirty="0" err="1" smtClean="0"/>
              <a:t>đá</a:t>
            </a:r>
            <a:r>
              <a:rPr lang="en-US" dirty="0" smtClean="0"/>
              <a:t> </a:t>
            </a:r>
            <a:r>
              <a:rPr lang="en-US" dirty="0" err="1" smtClean="0"/>
              <a:t>thành</a:t>
            </a:r>
            <a:r>
              <a:rPr lang="en-US" dirty="0" smtClean="0"/>
              <a:t> </a:t>
            </a:r>
            <a:r>
              <a:rPr lang="en-US" dirty="0" err="1" smtClean="0"/>
              <a:t>phẩm</a:t>
            </a:r>
            <a:r>
              <a:rPr lang="en-US" dirty="0" smtClean="0"/>
              <a:t> </a:t>
            </a:r>
            <a:r>
              <a:rPr lang="en-US" dirty="0" err="1" smtClean="0"/>
              <a:t>bằng</a:t>
            </a:r>
            <a:r>
              <a:rPr lang="en-US" dirty="0" smtClean="0"/>
              <a:t> 1,8 </a:t>
            </a:r>
            <a:r>
              <a:rPr lang="en-US" dirty="0" err="1" smtClean="0"/>
              <a:t>lần</a:t>
            </a:r>
            <a:r>
              <a:rPr lang="en-US" dirty="0" smtClean="0"/>
              <a:t> </a:t>
            </a:r>
            <a:r>
              <a:rPr lang="en-US" i="1" dirty="0" smtClean="0"/>
              <a:t>(471.324 m</a:t>
            </a:r>
            <a:r>
              <a:rPr lang="en-US" i="1" baseline="30000" dirty="0" smtClean="0"/>
              <a:t>3 </a:t>
            </a:r>
            <a:r>
              <a:rPr lang="en-US" i="1" dirty="0" smtClean="0"/>
              <a:t>x 1,8 = 848,383 m</a:t>
            </a:r>
            <a:r>
              <a:rPr lang="en-US" i="1" baseline="30000" dirty="0" smtClean="0"/>
              <a:t>3 </a:t>
            </a:r>
            <a:r>
              <a:rPr lang="en-US" i="1" dirty="0" err="1" smtClean="0"/>
              <a:t>cộng</a:t>
            </a:r>
            <a:r>
              <a:rPr lang="en-US" i="1" dirty="0" smtClean="0"/>
              <a:t> </a:t>
            </a:r>
            <a:r>
              <a:rPr lang="en-US" i="1" dirty="0" err="1" smtClean="0"/>
              <a:t>thêm</a:t>
            </a:r>
            <a:r>
              <a:rPr lang="en-US" i="1" dirty="0" smtClean="0"/>
              <a:t> </a:t>
            </a:r>
            <a:r>
              <a:rPr lang="en-US" i="1" dirty="0" err="1" smtClean="0"/>
              <a:t>khối</a:t>
            </a:r>
            <a:r>
              <a:rPr lang="en-US" i="1" dirty="0" smtClean="0"/>
              <a:t> </a:t>
            </a:r>
            <a:r>
              <a:rPr lang="en-US" i="1" dirty="0" err="1" smtClean="0"/>
              <a:t>lượng</a:t>
            </a:r>
            <a:r>
              <a:rPr lang="en-US" i="1" dirty="0" smtClean="0"/>
              <a:t> </a:t>
            </a:r>
            <a:r>
              <a:rPr lang="en-US" i="1" dirty="0" err="1" smtClean="0"/>
              <a:t>năm</a:t>
            </a:r>
            <a:r>
              <a:rPr lang="en-US" i="1" dirty="0" smtClean="0"/>
              <a:t> </a:t>
            </a:r>
            <a:r>
              <a:rPr lang="en-US" i="1" dirty="0" err="1" smtClean="0"/>
              <a:t>trước</a:t>
            </a:r>
            <a:r>
              <a:rPr lang="en-US" i="1" dirty="0" smtClean="0"/>
              <a:t> </a:t>
            </a:r>
            <a:r>
              <a:rPr lang="en-US" i="1" dirty="0" err="1" smtClean="0"/>
              <a:t>chuyển</a:t>
            </a:r>
            <a:r>
              <a:rPr lang="en-US" i="1" dirty="0" smtClean="0"/>
              <a:t> sang 113,495 m</a:t>
            </a:r>
            <a:r>
              <a:rPr lang="en-US" i="1" baseline="30000" dirty="0" smtClean="0"/>
              <a:t>3</a:t>
            </a:r>
            <a:r>
              <a:rPr lang="en-US" i="1" dirty="0" smtClean="0"/>
              <a:t>)</a:t>
            </a:r>
            <a:r>
              <a:rPr lang="en-US" dirty="0" smtClean="0"/>
              <a:t> </a:t>
            </a:r>
            <a:r>
              <a:rPr lang="en-US" dirty="0" err="1" smtClean="0"/>
              <a:t>bằng</a:t>
            </a:r>
            <a:r>
              <a:rPr lang="en-US" dirty="0" smtClean="0"/>
              <a:t> </a:t>
            </a:r>
            <a:r>
              <a:rPr lang="en-US" dirty="0" err="1" smtClean="0"/>
              <a:t>khối</a:t>
            </a:r>
            <a:r>
              <a:rPr lang="en-US" dirty="0" smtClean="0"/>
              <a:t> </a:t>
            </a:r>
            <a:r>
              <a:rPr lang="en-US" dirty="0" err="1" smtClean="0"/>
              <a:t>lượng</a:t>
            </a:r>
            <a:r>
              <a:rPr lang="en-US" dirty="0" smtClean="0"/>
              <a:t> </a:t>
            </a:r>
            <a:r>
              <a:rPr lang="en-US" dirty="0" err="1" smtClean="0"/>
              <a:t>sản</a:t>
            </a:r>
            <a:r>
              <a:rPr lang="en-US" dirty="0" smtClean="0"/>
              <a:t> </a:t>
            </a:r>
            <a:r>
              <a:rPr lang="en-US" dirty="0" err="1" smtClean="0"/>
              <a:t>phẩm</a:t>
            </a:r>
            <a:r>
              <a:rPr lang="en-US" dirty="0" smtClean="0"/>
              <a:t> </a:t>
            </a:r>
            <a:r>
              <a:rPr lang="en-US" dirty="0" err="1" smtClean="0"/>
              <a:t>đã</a:t>
            </a:r>
            <a:r>
              <a:rPr lang="en-US" dirty="0" smtClean="0"/>
              <a:t> </a:t>
            </a:r>
            <a:r>
              <a:rPr lang="en-US" dirty="0" err="1" smtClean="0"/>
              <a:t>tiêu</a:t>
            </a:r>
            <a:r>
              <a:rPr lang="en-US" dirty="0" smtClean="0"/>
              <a:t> </a:t>
            </a:r>
            <a:r>
              <a:rPr lang="en-US" dirty="0" err="1" smtClean="0"/>
              <a:t>thụ</a:t>
            </a:r>
            <a:r>
              <a:rPr lang="en-US" dirty="0" smtClean="0"/>
              <a:t> </a:t>
            </a:r>
            <a:r>
              <a:rPr lang="en-US" dirty="0" err="1" smtClean="0"/>
              <a:t>trong</a:t>
            </a:r>
            <a:r>
              <a:rPr lang="en-US" dirty="0" smtClean="0"/>
              <a:t> </a:t>
            </a:r>
            <a:r>
              <a:rPr lang="en-US" dirty="0" err="1" smtClean="0"/>
              <a:t>năm</a:t>
            </a:r>
            <a:r>
              <a:rPr lang="en-US" dirty="0" smtClean="0"/>
              <a:t> 961.878 m</a:t>
            </a:r>
            <a:r>
              <a:rPr lang="en-US" baseline="30000" dirty="0" smtClean="0"/>
              <a:t>3</a:t>
            </a:r>
            <a:r>
              <a:rPr lang="en-US" dirty="0" smtClean="0"/>
              <a:t>.</a:t>
            </a:r>
          </a:p>
          <a:p>
            <a:pPr algn="just"/>
            <a:r>
              <a:rPr lang="en-US" dirty="0" smtClean="0"/>
              <a:t> </a:t>
            </a:r>
            <a:r>
              <a:rPr lang="en-US" dirty="0" err="1" smtClean="0"/>
              <a:t>Đối</a:t>
            </a:r>
            <a:r>
              <a:rPr lang="en-US" dirty="0" smtClean="0"/>
              <a:t> </a:t>
            </a:r>
            <a:r>
              <a:rPr lang="en-US" dirty="0" err="1" smtClean="0"/>
              <a:t>với</a:t>
            </a:r>
            <a:r>
              <a:rPr lang="en-US" dirty="0" smtClean="0"/>
              <a:t> </a:t>
            </a:r>
            <a:r>
              <a:rPr lang="en-US" dirty="0" err="1" smtClean="0"/>
              <a:t>các</a:t>
            </a:r>
            <a:r>
              <a:rPr lang="en-US" dirty="0" smtClean="0"/>
              <a:t> </a:t>
            </a:r>
            <a:r>
              <a:rPr lang="en-US" dirty="0" err="1" smtClean="0"/>
              <a:t>loại</a:t>
            </a:r>
            <a:r>
              <a:rPr lang="en-US" dirty="0" smtClean="0"/>
              <a:t> </a:t>
            </a:r>
            <a:r>
              <a:rPr lang="en-US" dirty="0" err="1" smtClean="0"/>
              <a:t>khoáng</a:t>
            </a:r>
            <a:r>
              <a:rPr lang="en-US" dirty="0" smtClean="0"/>
              <a:t> </a:t>
            </a:r>
            <a:r>
              <a:rPr lang="en-US" dirty="0" err="1" smtClean="0"/>
              <a:t>sản</a:t>
            </a:r>
            <a:r>
              <a:rPr lang="en-US" dirty="0" smtClean="0"/>
              <a:t> </a:t>
            </a:r>
            <a:r>
              <a:rPr lang="en-US" dirty="0" err="1" smtClean="0"/>
              <a:t>khác</a:t>
            </a:r>
            <a:r>
              <a:rPr lang="en-US" dirty="0" smtClean="0"/>
              <a:t> </a:t>
            </a:r>
            <a:r>
              <a:rPr lang="en-US" dirty="0" err="1" smtClean="0"/>
              <a:t>cũng</a:t>
            </a:r>
            <a:r>
              <a:rPr lang="en-US" dirty="0" smtClean="0"/>
              <a:t> </a:t>
            </a:r>
            <a:r>
              <a:rPr lang="en-US" dirty="0" err="1" smtClean="0"/>
              <a:t>có</a:t>
            </a:r>
            <a:r>
              <a:rPr lang="en-US" dirty="0" smtClean="0"/>
              <a:t> </a:t>
            </a:r>
            <a:r>
              <a:rPr lang="en-US" dirty="0" err="1" smtClean="0"/>
              <a:t>sự</a:t>
            </a:r>
            <a:r>
              <a:rPr lang="en-US" dirty="0" smtClean="0"/>
              <a:t> </a:t>
            </a:r>
            <a:r>
              <a:rPr lang="en-US" dirty="0" err="1" smtClean="0"/>
              <a:t>chênh</a:t>
            </a:r>
            <a:r>
              <a:rPr lang="en-US" dirty="0" smtClean="0"/>
              <a:t> </a:t>
            </a:r>
            <a:r>
              <a:rPr lang="en-US" dirty="0" err="1" smtClean="0"/>
              <a:t>lệch</a:t>
            </a:r>
            <a:r>
              <a:rPr lang="en-US" dirty="0" smtClean="0"/>
              <a:t> (</a:t>
            </a:r>
            <a:r>
              <a:rPr lang="en-US" dirty="0" err="1" smtClean="0"/>
              <a:t>phân</a:t>
            </a:r>
            <a:r>
              <a:rPr lang="en-US" dirty="0" smtClean="0"/>
              <a:t> </a:t>
            </a:r>
            <a:r>
              <a:rPr lang="en-US" dirty="0" err="1" smtClean="0"/>
              <a:t>tích</a:t>
            </a:r>
            <a:r>
              <a:rPr lang="en-US" dirty="0" smtClean="0"/>
              <a:t> </a:t>
            </a:r>
            <a:r>
              <a:rPr lang="en-US" dirty="0" err="1" smtClean="0"/>
              <a:t>theo</a:t>
            </a:r>
            <a:r>
              <a:rPr lang="en-US" dirty="0" smtClean="0"/>
              <a:t> </a:t>
            </a:r>
            <a:r>
              <a:rPr lang="en-US" dirty="0" err="1" smtClean="0"/>
              <a:t>bảng</a:t>
            </a:r>
            <a:r>
              <a:rPr lang="en-US" dirty="0" smtClean="0"/>
              <a:t> </a:t>
            </a:r>
            <a:r>
              <a:rPr lang="en-US" dirty="0" err="1" smtClean="0"/>
              <a:t>biểu</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494"/>
            <a:ext cx="7467600" cy="639762"/>
          </a:xfrm>
        </p:spPr>
        <p:txBody>
          <a:bodyPr/>
          <a:lstStyle/>
          <a:p>
            <a:pPr algn="ctr"/>
            <a:r>
              <a:rPr lang="en-US" b="1" dirty="0" smtClean="0"/>
              <a:t>PHÁT HIỆN CHÍNH</a:t>
            </a:r>
            <a:endParaRPr lang="en-US" dirty="0"/>
          </a:p>
        </p:txBody>
      </p:sp>
      <p:sp>
        <p:nvSpPr>
          <p:cNvPr id="3" name="Content Placeholder 2"/>
          <p:cNvSpPr>
            <a:spLocks noGrp="1"/>
          </p:cNvSpPr>
          <p:nvPr>
            <p:ph sz="quarter" idx="1"/>
          </p:nvPr>
        </p:nvSpPr>
        <p:spPr>
          <a:xfrm>
            <a:off x="457200" y="609600"/>
            <a:ext cx="8077200" cy="6019800"/>
          </a:xfrm>
        </p:spPr>
        <p:txBody>
          <a:bodyPr>
            <a:noAutofit/>
          </a:bodyPr>
          <a:lstStyle/>
          <a:p>
            <a:pPr algn="just"/>
            <a:r>
              <a:rPr lang="en-US" b="1" dirty="0" smtClean="0"/>
              <a:t>3.</a:t>
            </a:r>
            <a:r>
              <a:rPr lang="en-US" dirty="0" smtClean="0"/>
              <a:t> </a:t>
            </a:r>
            <a:r>
              <a:rPr lang="en-US" b="1" dirty="0" err="1" smtClean="0"/>
              <a:t>Khác</a:t>
            </a:r>
            <a:r>
              <a:rPr lang="en-US" b="1" dirty="0" smtClean="0"/>
              <a:t> </a:t>
            </a:r>
            <a:r>
              <a:rPr lang="en-US" b="1" dirty="0" err="1" smtClean="0"/>
              <a:t>biệt</a:t>
            </a:r>
            <a:r>
              <a:rPr lang="en-US" b="1" dirty="0" smtClean="0"/>
              <a:t> </a:t>
            </a:r>
            <a:r>
              <a:rPr lang="en-US" b="1" dirty="0" err="1" smtClean="0"/>
              <a:t>về</a:t>
            </a:r>
            <a:r>
              <a:rPr lang="en-US" b="1" dirty="0" smtClean="0"/>
              <a:t> </a:t>
            </a:r>
            <a:r>
              <a:rPr lang="en-US" b="1" dirty="0" err="1" smtClean="0"/>
              <a:t>kết</a:t>
            </a:r>
            <a:r>
              <a:rPr lang="en-US" b="1" dirty="0" smtClean="0"/>
              <a:t> </a:t>
            </a:r>
            <a:r>
              <a:rPr lang="en-US" b="1" dirty="0" err="1" smtClean="0"/>
              <a:t>quả</a:t>
            </a:r>
            <a:r>
              <a:rPr lang="en-US" b="1" dirty="0" smtClean="0"/>
              <a:t>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từ</a:t>
            </a:r>
            <a:r>
              <a:rPr lang="en-US" b="1" dirty="0" smtClean="0"/>
              <a:t> </a:t>
            </a:r>
            <a:r>
              <a:rPr lang="en-US" b="1" dirty="0" err="1" smtClean="0"/>
              <a:t>hoạt</a:t>
            </a:r>
            <a:r>
              <a:rPr lang="en-US" b="1" dirty="0" smtClean="0"/>
              <a:t> </a:t>
            </a:r>
            <a:r>
              <a:rPr lang="en-US" b="1" dirty="0" err="1" smtClean="0"/>
              <a:t>động</a:t>
            </a:r>
            <a:r>
              <a:rPr lang="en-US" b="1" dirty="0" smtClean="0"/>
              <a:t> </a:t>
            </a:r>
            <a:r>
              <a:rPr lang="en-US" b="1" dirty="0" err="1" smtClean="0"/>
              <a:t>khai</a:t>
            </a:r>
            <a:r>
              <a:rPr lang="en-US" b="1" dirty="0" smtClean="0"/>
              <a:t> </a:t>
            </a:r>
            <a:r>
              <a:rPr lang="en-US" b="1" dirty="0" err="1" smtClean="0"/>
              <a:t>khoáng</a:t>
            </a:r>
            <a:r>
              <a:rPr lang="en-US" b="1" dirty="0" smtClean="0"/>
              <a:t> </a:t>
            </a:r>
            <a:r>
              <a:rPr lang="en-US" b="1" dirty="0" err="1" smtClean="0"/>
              <a:t>của</a:t>
            </a:r>
            <a:r>
              <a:rPr lang="en-US" b="1" dirty="0" smtClean="0"/>
              <a:t> </a:t>
            </a:r>
            <a:r>
              <a:rPr lang="en-US" b="1" dirty="0" err="1" smtClean="0"/>
              <a:t>các</a:t>
            </a:r>
            <a:r>
              <a:rPr lang="en-US" b="1" dirty="0" smtClean="0"/>
              <a:t> </a:t>
            </a:r>
            <a:r>
              <a:rPr lang="en-US" b="1" dirty="0" err="1" smtClean="0"/>
              <a:t>cơ</a:t>
            </a:r>
            <a:r>
              <a:rPr lang="en-US" b="1" dirty="0" smtClean="0"/>
              <a:t> </a:t>
            </a:r>
            <a:r>
              <a:rPr lang="en-US" b="1" dirty="0" err="1" smtClean="0"/>
              <a:t>quan</a:t>
            </a:r>
            <a:r>
              <a:rPr lang="en-US" b="1" dirty="0" smtClean="0"/>
              <a:t> </a:t>
            </a:r>
            <a:r>
              <a:rPr lang="en-US" b="1" dirty="0" err="1" smtClean="0"/>
              <a:t>quản</a:t>
            </a:r>
            <a:r>
              <a:rPr lang="en-US" b="1" dirty="0" smtClean="0"/>
              <a:t> </a:t>
            </a:r>
            <a:r>
              <a:rPr lang="en-US" b="1" dirty="0" err="1" smtClean="0"/>
              <a:t>lý</a:t>
            </a:r>
            <a:endParaRPr lang="en-US" dirty="0" smtClean="0"/>
          </a:p>
          <a:p>
            <a:pPr algn="just"/>
            <a:r>
              <a:rPr lang="en-US" dirty="0" smtClean="0"/>
              <a:t>Theo </a:t>
            </a:r>
            <a:r>
              <a:rPr lang="en-US" dirty="0" err="1" smtClean="0"/>
              <a:t>số</a:t>
            </a:r>
            <a:r>
              <a:rPr lang="en-US" dirty="0" smtClean="0"/>
              <a:t> </a:t>
            </a:r>
            <a:r>
              <a:rPr lang="en-US" dirty="0" err="1" smtClean="0"/>
              <a:t>liệu</a:t>
            </a:r>
            <a:r>
              <a:rPr lang="en-US" dirty="0" smtClean="0"/>
              <a:t> </a:t>
            </a:r>
            <a:r>
              <a:rPr lang="en-US" dirty="0" err="1" smtClean="0"/>
              <a:t>báo</a:t>
            </a:r>
            <a:r>
              <a:rPr lang="en-US" dirty="0" smtClean="0"/>
              <a:t> </a:t>
            </a:r>
            <a:r>
              <a:rPr lang="en-US" dirty="0" err="1" smtClean="0"/>
              <a:t>cáo</a:t>
            </a:r>
            <a:r>
              <a:rPr lang="en-US" dirty="0" smtClean="0"/>
              <a:t> </a:t>
            </a:r>
            <a:r>
              <a:rPr lang="en-US" dirty="0" err="1" smtClean="0"/>
              <a:t>từ</a:t>
            </a:r>
            <a:r>
              <a:rPr lang="en-US" dirty="0" smtClean="0"/>
              <a:t> </a:t>
            </a:r>
            <a:r>
              <a:rPr lang="en-US" dirty="0" err="1" smtClean="0"/>
              <a:t>Sở</a:t>
            </a:r>
            <a:r>
              <a:rPr lang="en-US" dirty="0" smtClean="0"/>
              <a:t> TN&amp;MT, </a:t>
            </a:r>
            <a:r>
              <a:rPr lang="en-US" dirty="0" err="1" smtClean="0"/>
              <a:t>Sở</a:t>
            </a:r>
            <a:r>
              <a:rPr lang="en-US" dirty="0" smtClean="0"/>
              <a:t> </a:t>
            </a:r>
            <a:r>
              <a:rPr lang="en-US" dirty="0" err="1" smtClean="0"/>
              <a:t>Tài</a:t>
            </a:r>
            <a:r>
              <a:rPr lang="en-US" dirty="0" smtClean="0"/>
              <a:t> </a:t>
            </a:r>
            <a:r>
              <a:rPr lang="en-US" dirty="0" err="1" smtClean="0"/>
              <a:t>chính</a:t>
            </a:r>
            <a:r>
              <a:rPr lang="en-US" dirty="0" smtClean="0"/>
              <a:t>, </a:t>
            </a:r>
            <a:r>
              <a:rPr lang="en-US" dirty="0" err="1" smtClean="0"/>
              <a:t>Cục</a:t>
            </a:r>
            <a:r>
              <a:rPr lang="en-US" dirty="0" smtClean="0"/>
              <a:t> </a:t>
            </a:r>
            <a:r>
              <a:rPr lang="en-US" dirty="0" err="1" smtClean="0"/>
              <a:t>Thuế</a:t>
            </a:r>
            <a:r>
              <a:rPr lang="en-US" dirty="0" smtClean="0"/>
              <a:t> </a:t>
            </a:r>
            <a:r>
              <a:rPr lang="en-US" dirty="0" err="1" smtClean="0"/>
              <a:t>và</a:t>
            </a:r>
            <a:r>
              <a:rPr lang="en-US" dirty="0" smtClean="0"/>
              <a:t> UBND </a:t>
            </a:r>
            <a:r>
              <a:rPr lang="en-US" dirty="0" err="1" smtClean="0"/>
              <a:t>các</a:t>
            </a:r>
            <a:r>
              <a:rPr lang="en-US" dirty="0" smtClean="0"/>
              <a:t> </a:t>
            </a:r>
            <a:r>
              <a:rPr lang="en-US" dirty="0" err="1" smtClean="0"/>
              <a:t>huyện</a:t>
            </a:r>
            <a:r>
              <a:rPr lang="en-US" dirty="0" smtClean="0"/>
              <a:t>, </a:t>
            </a:r>
            <a:r>
              <a:rPr lang="en-US" dirty="0" err="1" smtClean="0"/>
              <a:t>thị</a:t>
            </a:r>
            <a:r>
              <a:rPr lang="en-US" dirty="0" smtClean="0"/>
              <a:t> </a:t>
            </a:r>
            <a:r>
              <a:rPr lang="en-US" dirty="0" err="1" smtClean="0"/>
              <a:t>xã</a:t>
            </a:r>
            <a:r>
              <a:rPr lang="en-US" dirty="0" smtClean="0"/>
              <a:t>, </a:t>
            </a:r>
            <a:r>
              <a:rPr lang="en-US" dirty="0" err="1" smtClean="0"/>
              <a:t>thành</a:t>
            </a:r>
            <a:r>
              <a:rPr lang="en-US" dirty="0" smtClean="0"/>
              <a:t> </a:t>
            </a:r>
            <a:r>
              <a:rPr lang="en-US" dirty="0" err="1" smtClean="0"/>
              <a:t>phố</a:t>
            </a:r>
            <a:r>
              <a:rPr lang="en-US" dirty="0" smtClean="0"/>
              <a:t> </a:t>
            </a:r>
            <a:r>
              <a:rPr lang="en-US" dirty="0" err="1" smtClean="0"/>
              <a:t>trên</a:t>
            </a:r>
            <a:r>
              <a:rPr lang="en-US" dirty="0" smtClean="0"/>
              <a:t> </a:t>
            </a:r>
            <a:r>
              <a:rPr lang="en-US" dirty="0" err="1" smtClean="0"/>
              <a:t>địa</a:t>
            </a:r>
            <a:r>
              <a:rPr lang="en-US" dirty="0" smtClean="0"/>
              <a:t> </a:t>
            </a:r>
            <a:r>
              <a:rPr lang="en-US" dirty="0" err="1" smtClean="0"/>
              <a:t>bàn</a:t>
            </a:r>
            <a:r>
              <a:rPr lang="en-US" dirty="0" smtClean="0"/>
              <a:t> </a:t>
            </a:r>
            <a:r>
              <a:rPr lang="en-US" dirty="0" err="1" smtClean="0"/>
              <a:t>tỉnh</a:t>
            </a:r>
            <a:r>
              <a:rPr lang="en-US" dirty="0" smtClean="0"/>
              <a:t> </a:t>
            </a:r>
            <a:r>
              <a:rPr lang="en-US" dirty="0" err="1" smtClean="0"/>
              <a:t>được</a:t>
            </a:r>
            <a:r>
              <a:rPr lang="en-US" dirty="0" smtClean="0"/>
              <a:t> </a:t>
            </a:r>
            <a:r>
              <a:rPr lang="en-US" dirty="0" err="1" smtClean="0"/>
              <a:t>tổng</a:t>
            </a:r>
            <a:r>
              <a:rPr lang="en-US" dirty="0" smtClean="0"/>
              <a:t> </a:t>
            </a:r>
            <a:r>
              <a:rPr lang="en-US" dirty="0" err="1" smtClean="0"/>
              <a:t>hợp</a:t>
            </a:r>
            <a:r>
              <a:rPr lang="en-US" dirty="0" smtClean="0"/>
              <a:t> </a:t>
            </a:r>
            <a:r>
              <a:rPr lang="en-US" dirty="0" err="1" smtClean="0"/>
              <a:t>theo</a:t>
            </a:r>
            <a:r>
              <a:rPr lang="en-US" dirty="0" smtClean="0"/>
              <a:t> </a:t>
            </a:r>
            <a:r>
              <a:rPr lang="en-US" dirty="0" err="1" smtClean="0"/>
              <a:t>theo</a:t>
            </a:r>
            <a:r>
              <a:rPr lang="en-US" dirty="0" smtClean="0"/>
              <a:t> </a:t>
            </a:r>
            <a:r>
              <a:rPr lang="en-US" dirty="0" err="1" smtClean="0"/>
              <a:t>sắc</a:t>
            </a:r>
            <a:r>
              <a:rPr lang="en-US" dirty="0" smtClean="0"/>
              <a:t> </a:t>
            </a:r>
            <a:r>
              <a:rPr lang="en-US" dirty="0" err="1" smtClean="0"/>
              <a:t>thuế</a:t>
            </a:r>
            <a:r>
              <a:rPr lang="en-US" dirty="0" smtClean="0"/>
              <a:t>/</a:t>
            </a:r>
            <a:r>
              <a:rPr lang="en-US" dirty="0" err="1" smtClean="0"/>
              <a:t>phí</a:t>
            </a:r>
            <a:r>
              <a:rPr lang="en-US" dirty="0" smtClean="0"/>
              <a:t>, </a:t>
            </a:r>
            <a:r>
              <a:rPr lang="en-US" dirty="0" err="1" smtClean="0"/>
              <a:t>mức</a:t>
            </a:r>
            <a:r>
              <a:rPr lang="en-US" dirty="0" smtClean="0"/>
              <a:t> </a:t>
            </a:r>
            <a:r>
              <a:rPr lang="en-US" dirty="0" err="1" smtClean="0"/>
              <a:t>thu</a:t>
            </a:r>
            <a:r>
              <a:rPr lang="en-US" dirty="0" smtClean="0"/>
              <a:t> </a:t>
            </a:r>
            <a:r>
              <a:rPr lang="en-US" dirty="0" err="1" smtClean="0"/>
              <a:t>phù</a:t>
            </a:r>
            <a:r>
              <a:rPr lang="en-US" dirty="0" smtClean="0"/>
              <a:t> </a:t>
            </a:r>
            <a:r>
              <a:rPr lang="en-US" dirty="0" err="1" smtClean="0"/>
              <a:t>hợp</a:t>
            </a:r>
            <a:r>
              <a:rPr lang="en-US" dirty="0" smtClean="0"/>
              <a:t> </a:t>
            </a:r>
            <a:r>
              <a:rPr lang="en-US" dirty="0" err="1" smtClean="0"/>
              <a:t>với</a:t>
            </a:r>
            <a:r>
              <a:rPr lang="en-US" dirty="0" smtClean="0"/>
              <a:t> </a:t>
            </a:r>
            <a:r>
              <a:rPr lang="en-US" dirty="0" err="1" smtClean="0"/>
              <a:t>quy</a:t>
            </a:r>
            <a:r>
              <a:rPr lang="en-US" dirty="0" smtClean="0"/>
              <a:t> </a:t>
            </a:r>
            <a:r>
              <a:rPr lang="en-US" dirty="0" err="1" smtClean="0"/>
              <a:t>định</a:t>
            </a:r>
            <a:r>
              <a:rPr lang="en-US" dirty="0" smtClean="0"/>
              <a:t> </a:t>
            </a:r>
            <a:r>
              <a:rPr lang="en-US" dirty="0" err="1" smtClean="0"/>
              <a:t>hiện</a:t>
            </a:r>
            <a:r>
              <a:rPr lang="en-US" dirty="0" smtClean="0"/>
              <a:t> </a:t>
            </a:r>
            <a:r>
              <a:rPr lang="en-US" dirty="0" err="1" smtClean="0"/>
              <a:t>hành</a:t>
            </a:r>
            <a:r>
              <a:rPr lang="en-US" dirty="0" smtClean="0"/>
              <a:t> </a:t>
            </a:r>
            <a:r>
              <a:rPr lang="en-US" dirty="0" err="1" smtClean="0"/>
              <a:t>đối</a:t>
            </a:r>
            <a:r>
              <a:rPr lang="en-US" dirty="0" smtClean="0"/>
              <a:t> </a:t>
            </a:r>
            <a:r>
              <a:rPr lang="en-US" dirty="0" err="1" smtClean="0"/>
              <a:t>với</a:t>
            </a:r>
            <a:r>
              <a:rPr lang="en-US" dirty="0" smtClean="0"/>
              <a:t> </a:t>
            </a:r>
            <a:r>
              <a:rPr lang="en-US" dirty="0" err="1" smtClean="0"/>
              <a:t>từng</a:t>
            </a:r>
            <a:r>
              <a:rPr lang="en-US" dirty="0" smtClean="0"/>
              <a:t> </a:t>
            </a:r>
            <a:r>
              <a:rPr lang="en-US" dirty="0" err="1" smtClean="0"/>
              <a:t>loại</a:t>
            </a:r>
            <a:r>
              <a:rPr lang="en-US" dirty="0" smtClean="0"/>
              <a:t> </a:t>
            </a:r>
            <a:r>
              <a:rPr lang="en-US" dirty="0" err="1" smtClean="0"/>
              <a:t>khoáng</a:t>
            </a:r>
            <a:r>
              <a:rPr lang="en-US" dirty="0" smtClean="0"/>
              <a:t> </a:t>
            </a:r>
            <a:r>
              <a:rPr lang="en-US" dirty="0" err="1" smtClean="0"/>
              <a:t>sản</a:t>
            </a:r>
            <a:r>
              <a:rPr lang="en-US" dirty="0" smtClean="0"/>
              <a:t>; </a:t>
            </a:r>
            <a:r>
              <a:rPr lang="en-US" dirty="0" err="1" smtClean="0"/>
              <a:t>các</a:t>
            </a:r>
            <a:r>
              <a:rPr lang="en-US" dirty="0" smtClean="0"/>
              <a:t> </a:t>
            </a:r>
            <a:r>
              <a:rPr lang="en-US" dirty="0" err="1" smtClean="0"/>
              <a:t>địa</a:t>
            </a:r>
            <a:r>
              <a:rPr lang="en-US" dirty="0" smtClean="0"/>
              <a:t> </a:t>
            </a:r>
            <a:r>
              <a:rPr lang="en-US" dirty="0" err="1" smtClean="0"/>
              <a:t>phương</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chung</a:t>
            </a:r>
            <a:r>
              <a:rPr lang="en-US" dirty="0" smtClean="0"/>
              <a:t> </a:t>
            </a:r>
            <a:r>
              <a:rPr lang="en-US" dirty="0" err="1" smtClean="0"/>
              <a:t>một</a:t>
            </a:r>
            <a:r>
              <a:rPr lang="en-US" dirty="0" smtClean="0"/>
              <a:t> </a:t>
            </a:r>
            <a:r>
              <a:rPr lang="en-US" dirty="0" err="1" smtClean="0"/>
              <a:t>quy</a:t>
            </a:r>
            <a:r>
              <a:rPr lang="en-US" dirty="0" smtClean="0"/>
              <a:t> </a:t>
            </a:r>
            <a:r>
              <a:rPr lang="en-US" dirty="0" err="1" smtClean="0"/>
              <a:t>định</a:t>
            </a:r>
            <a:r>
              <a:rPr lang="en-US" dirty="0" smtClean="0"/>
              <a:t> </a:t>
            </a:r>
            <a:r>
              <a:rPr lang="en-US" dirty="0" err="1" smtClean="0"/>
              <a:t>của</a:t>
            </a:r>
            <a:r>
              <a:rPr lang="en-US" dirty="0" smtClean="0"/>
              <a:t> UBND </a:t>
            </a:r>
            <a:r>
              <a:rPr lang="en-US" dirty="0" err="1" smtClean="0"/>
              <a:t>tỉnh</a:t>
            </a:r>
            <a:r>
              <a:rPr lang="en-US" dirty="0" smtClean="0"/>
              <a:t>. </a:t>
            </a:r>
          </a:p>
          <a:p>
            <a:pPr algn="just"/>
            <a:r>
              <a:rPr lang="en-US" dirty="0" err="1" smtClean="0"/>
              <a:t>Tuy</a:t>
            </a:r>
            <a:r>
              <a:rPr lang="en-US" dirty="0" smtClean="0"/>
              <a:t> </a:t>
            </a:r>
            <a:r>
              <a:rPr lang="en-US" dirty="0" err="1" smtClean="0"/>
              <a:t>nhiên</a:t>
            </a:r>
            <a:r>
              <a:rPr lang="en-US" dirty="0" smtClean="0"/>
              <a:t>, so </a:t>
            </a:r>
            <a:r>
              <a:rPr lang="en-US" dirty="0" err="1" smtClean="0"/>
              <a:t>sánh</a:t>
            </a:r>
            <a:r>
              <a:rPr lang="en-US" dirty="0" smtClean="0"/>
              <a:t> </a:t>
            </a:r>
            <a:r>
              <a:rPr lang="en-US" dirty="0" err="1" smtClean="0"/>
              <a:t>số</a:t>
            </a:r>
            <a:r>
              <a:rPr lang="en-US" dirty="0" smtClean="0"/>
              <a:t> </a:t>
            </a:r>
            <a:r>
              <a:rPr lang="en-US" dirty="0" err="1" smtClean="0"/>
              <a:t>liệu</a:t>
            </a:r>
            <a:r>
              <a:rPr lang="en-US" dirty="0" smtClean="0"/>
              <a:t> </a:t>
            </a:r>
            <a:r>
              <a:rPr lang="en-US" dirty="0" err="1" smtClean="0"/>
              <a:t>báo</a:t>
            </a:r>
            <a:r>
              <a:rPr lang="en-US" dirty="0" smtClean="0"/>
              <a:t> </a:t>
            </a:r>
            <a:r>
              <a:rPr lang="en-US" dirty="0" err="1" smtClean="0"/>
              <a:t>cáo</a:t>
            </a:r>
            <a:r>
              <a:rPr lang="en-US" dirty="0" smtClean="0"/>
              <a:t> </a:t>
            </a:r>
            <a:r>
              <a:rPr lang="en-US" dirty="0" err="1" smtClean="0"/>
              <a:t>từ</a:t>
            </a:r>
            <a:r>
              <a:rPr lang="en-US" dirty="0" smtClean="0"/>
              <a:t> </a:t>
            </a:r>
            <a:r>
              <a:rPr lang="en-US" dirty="0" err="1" smtClean="0"/>
              <a:t>các</a:t>
            </a:r>
            <a:r>
              <a:rPr lang="en-US" dirty="0" smtClean="0"/>
              <a:t> </a:t>
            </a:r>
            <a:r>
              <a:rPr lang="en-US" dirty="0" err="1" smtClean="0"/>
              <a:t>đơn</a:t>
            </a:r>
            <a:r>
              <a:rPr lang="en-US" dirty="0" smtClean="0"/>
              <a:t> </a:t>
            </a:r>
            <a:r>
              <a:rPr lang="en-US" dirty="0" err="1" smtClean="0"/>
              <a:t>vị</a:t>
            </a:r>
            <a:r>
              <a:rPr lang="en-US" dirty="0" smtClean="0"/>
              <a:t> </a:t>
            </a:r>
            <a:r>
              <a:rPr lang="en-US" dirty="0" err="1" smtClean="0"/>
              <a:t>nêu</a:t>
            </a:r>
            <a:r>
              <a:rPr lang="en-US" dirty="0" smtClean="0"/>
              <a:t> </a:t>
            </a:r>
            <a:r>
              <a:rPr lang="en-US" dirty="0" err="1" smtClean="0"/>
              <a:t>trên</a:t>
            </a:r>
            <a:r>
              <a:rPr lang="en-US" dirty="0" smtClean="0"/>
              <a:t> </a:t>
            </a:r>
            <a:r>
              <a:rPr lang="en-US" dirty="0" err="1" smtClean="0"/>
              <a:t>cho</a:t>
            </a:r>
            <a:r>
              <a:rPr lang="en-US" dirty="0" smtClean="0"/>
              <a:t> </a:t>
            </a:r>
            <a:r>
              <a:rPr lang="en-US" dirty="0" err="1" smtClean="0"/>
              <a:t>thấy</a:t>
            </a:r>
            <a:r>
              <a:rPr lang="en-US" dirty="0" smtClean="0"/>
              <a:t> </a:t>
            </a:r>
            <a:r>
              <a:rPr lang="en-US" b="1" dirty="0" err="1" smtClean="0"/>
              <a:t>có</a:t>
            </a:r>
            <a:r>
              <a:rPr lang="en-US" b="1" dirty="0" smtClean="0"/>
              <a:t> </a:t>
            </a:r>
            <a:r>
              <a:rPr lang="en-US" b="1" dirty="0" err="1" smtClean="0"/>
              <a:t>sự</a:t>
            </a:r>
            <a:r>
              <a:rPr lang="en-US" b="1" dirty="0" smtClean="0"/>
              <a:t> </a:t>
            </a:r>
            <a:r>
              <a:rPr lang="en-US" b="1" dirty="0" err="1" smtClean="0"/>
              <a:t>khác</a:t>
            </a:r>
            <a:r>
              <a:rPr lang="en-US" b="1" dirty="0" smtClean="0"/>
              <a:t> </a:t>
            </a:r>
            <a:r>
              <a:rPr lang="en-US" b="1" dirty="0" err="1" smtClean="0"/>
              <a:t>nhau</a:t>
            </a:r>
            <a:r>
              <a:rPr lang="en-US" b="1" dirty="0" smtClean="0"/>
              <a:t> </a:t>
            </a:r>
            <a:r>
              <a:rPr lang="en-US" b="1" dirty="0" err="1" smtClean="0"/>
              <a:t>giữa</a:t>
            </a:r>
            <a:r>
              <a:rPr lang="en-US" b="1" dirty="0" smtClean="0"/>
              <a:t> </a:t>
            </a:r>
            <a:r>
              <a:rPr lang="en-US" b="1" dirty="0" err="1" smtClean="0"/>
              <a:t>số</a:t>
            </a:r>
            <a:r>
              <a:rPr lang="en-US" b="1" dirty="0" smtClean="0"/>
              <a:t> </a:t>
            </a:r>
            <a:r>
              <a:rPr lang="en-US" b="1" dirty="0" err="1" smtClean="0"/>
              <a:t>liệu</a:t>
            </a:r>
            <a:r>
              <a:rPr lang="en-US" b="1" dirty="0" smtClean="0"/>
              <a:t>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nhà</a:t>
            </a:r>
            <a:r>
              <a:rPr lang="en-US" b="1" dirty="0" smtClean="0"/>
              <a:t> </a:t>
            </a:r>
            <a:r>
              <a:rPr lang="en-US" b="1" dirty="0" err="1" smtClean="0"/>
              <a:t>nước</a:t>
            </a:r>
            <a:r>
              <a:rPr lang="en-US" b="1" dirty="0" smtClean="0"/>
              <a:t> </a:t>
            </a:r>
            <a:r>
              <a:rPr lang="en-US" b="1" dirty="0" err="1" smtClean="0"/>
              <a:t>từ</a:t>
            </a:r>
            <a:r>
              <a:rPr lang="en-US" b="1" dirty="0" smtClean="0"/>
              <a:t> </a:t>
            </a:r>
            <a:r>
              <a:rPr lang="en-US" b="1" dirty="0" err="1" smtClean="0"/>
              <a:t>lĩnh</a:t>
            </a:r>
            <a:r>
              <a:rPr lang="en-US" b="1" dirty="0" smtClean="0"/>
              <a:t> </a:t>
            </a:r>
            <a:r>
              <a:rPr lang="en-US" b="1" dirty="0" err="1" smtClean="0"/>
              <a:t>vực</a:t>
            </a:r>
            <a:r>
              <a:rPr lang="en-US" b="1" dirty="0" smtClean="0"/>
              <a:t> </a:t>
            </a:r>
            <a:r>
              <a:rPr lang="en-US" b="1" dirty="0" err="1" smtClean="0"/>
              <a:t>khoáng</a:t>
            </a:r>
            <a:r>
              <a:rPr lang="en-US" b="1" dirty="0" smtClean="0"/>
              <a:t> </a:t>
            </a:r>
            <a:r>
              <a:rPr lang="en-US" b="1" dirty="0" err="1" smtClean="0"/>
              <a:t>sản</a:t>
            </a:r>
            <a:r>
              <a:rPr lang="en-US" b="1" dirty="0" smtClean="0"/>
              <a:t> </a:t>
            </a:r>
            <a:r>
              <a:rPr lang="en-US" b="1" dirty="0" err="1" smtClean="0"/>
              <a:t>của</a:t>
            </a:r>
            <a:r>
              <a:rPr lang="en-US" b="1" dirty="0" smtClean="0"/>
              <a:t> 3 </a:t>
            </a:r>
            <a:r>
              <a:rPr lang="en-US" b="1" dirty="0" err="1" smtClean="0"/>
              <a:t>đơn</a:t>
            </a:r>
            <a:r>
              <a:rPr lang="en-US" b="1" dirty="0" smtClean="0"/>
              <a:t> </a:t>
            </a:r>
            <a:r>
              <a:rPr lang="en-US" b="1" dirty="0" err="1" smtClean="0"/>
              <a:t>vị</a:t>
            </a:r>
            <a:r>
              <a:rPr lang="en-US" b="1" dirty="0" smtClean="0"/>
              <a:t>. </a:t>
            </a:r>
            <a:r>
              <a:rPr lang="en-US" b="1" dirty="0" err="1" smtClean="0"/>
              <a:t>Tổng</a:t>
            </a:r>
            <a:r>
              <a:rPr lang="en-US" b="1" dirty="0" smtClean="0"/>
              <a:t> </a:t>
            </a:r>
            <a:r>
              <a:rPr lang="en-US" b="1" dirty="0" err="1" smtClean="0"/>
              <a:t>thu</a:t>
            </a:r>
            <a:r>
              <a:rPr lang="en-US" b="1" dirty="0" smtClean="0"/>
              <a:t> </a:t>
            </a:r>
            <a:r>
              <a:rPr lang="en-US" b="1" dirty="0" err="1" smtClean="0"/>
              <a:t>ngân</a:t>
            </a:r>
            <a:r>
              <a:rPr lang="en-US" b="1" dirty="0" smtClean="0"/>
              <a:t> </a:t>
            </a:r>
            <a:r>
              <a:rPr lang="en-US" b="1" dirty="0" err="1" smtClean="0"/>
              <a:t>sách</a:t>
            </a:r>
            <a:r>
              <a:rPr lang="en-US" b="1" dirty="0" smtClean="0"/>
              <a:t> </a:t>
            </a:r>
            <a:r>
              <a:rPr lang="en-US" b="1" dirty="0" err="1" smtClean="0"/>
              <a:t>nhà</a:t>
            </a:r>
            <a:r>
              <a:rPr lang="en-US" b="1" dirty="0" smtClean="0"/>
              <a:t> </a:t>
            </a:r>
            <a:r>
              <a:rPr lang="en-US" b="1" dirty="0" err="1" smtClean="0"/>
              <a:t>nước</a:t>
            </a:r>
            <a:r>
              <a:rPr lang="en-US" b="1" dirty="0" smtClean="0"/>
              <a:t> </a:t>
            </a:r>
            <a:r>
              <a:rPr lang="en-US" b="1" dirty="0" err="1" smtClean="0"/>
              <a:t>từ</a:t>
            </a:r>
            <a:r>
              <a:rPr lang="en-US" b="1" dirty="0" smtClean="0"/>
              <a:t> </a:t>
            </a:r>
            <a:r>
              <a:rPr lang="en-US" b="1" dirty="0" err="1" smtClean="0"/>
              <a:t>khoáng</a:t>
            </a:r>
            <a:r>
              <a:rPr lang="en-US" b="1" dirty="0" smtClean="0"/>
              <a:t> </a:t>
            </a:r>
            <a:r>
              <a:rPr lang="en-US" b="1" dirty="0" err="1" smtClean="0"/>
              <a:t>sản</a:t>
            </a:r>
            <a:r>
              <a:rPr lang="en-US" b="1" dirty="0" smtClean="0"/>
              <a:t> </a:t>
            </a:r>
            <a:r>
              <a:rPr lang="en-US" b="1" dirty="0" err="1" smtClean="0"/>
              <a:t>theo</a:t>
            </a:r>
            <a:r>
              <a:rPr lang="en-US" b="1" dirty="0" smtClean="0"/>
              <a:t> </a:t>
            </a:r>
            <a:r>
              <a:rPr lang="en-US" b="1" dirty="0" err="1" smtClean="0"/>
              <a:t>số</a:t>
            </a:r>
            <a:r>
              <a:rPr lang="en-US" b="1" dirty="0" smtClean="0"/>
              <a:t> </a:t>
            </a:r>
            <a:r>
              <a:rPr lang="en-US" b="1" dirty="0" err="1" smtClean="0"/>
              <a:t>liệu</a:t>
            </a:r>
            <a:r>
              <a:rPr lang="en-US" b="1" dirty="0" smtClean="0"/>
              <a:t> </a:t>
            </a:r>
            <a:r>
              <a:rPr lang="en-US" b="1" dirty="0" err="1" smtClean="0"/>
              <a:t>của</a:t>
            </a:r>
            <a:r>
              <a:rPr lang="en-US" b="1" dirty="0" smtClean="0"/>
              <a:t> </a:t>
            </a:r>
            <a:r>
              <a:rPr lang="en-US" b="1" dirty="0" err="1" smtClean="0"/>
              <a:t>Cục</a:t>
            </a:r>
            <a:r>
              <a:rPr lang="en-US" b="1" dirty="0" smtClean="0"/>
              <a:t> </a:t>
            </a:r>
            <a:r>
              <a:rPr lang="en-US" b="1" dirty="0" err="1" smtClean="0"/>
              <a:t>thuế</a:t>
            </a:r>
            <a:r>
              <a:rPr lang="en-US" b="1" dirty="0" smtClean="0"/>
              <a:t> </a:t>
            </a:r>
            <a:r>
              <a:rPr lang="en-US" b="1" dirty="0" err="1" smtClean="0"/>
              <a:t>là</a:t>
            </a:r>
            <a:r>
              <a:rPr lang="en-US" b="1" dirty="0" smtClean="0"/>
              <a:t> 56.547.362 </a:t>
            </a:r>
            <a:r>
              <a:rPr lang="en-US" b="1" dirty="0" err="1" smtClean="0"/>
              <a:t>triệu</a:t>
            </a:r>
            <a:r>
              <a:rPr lang="en-US" b="1" dirty="0" smtClean="0"/>
              <a:t> </a:t>
            </a:r>
            <a:r>
              <a:rPr lang="en-US" b="1" dirty="0" err="1" smtClean="0"/>
              <a:t>đồng</a:t>
            </a:r>
            <a:r>
              <a:rPr lang="en-US" b="1" dirty="0" smtClean="0"/>
              <a:t>, </a:t>
            </a:r>
            <a:r>
              <a:rPr lang="en-US" b="1" dirty="0" err="1" smtClean="0"/>
              <a:t>trong</a:t>
            </a:r>
            <a:r>
              <a:rPr lang="en-US" b="1" dirty="0" smtClean="0"/>
              <a:t> </a:t>
            </a:r>
            <a:r>
              <a:rPr lang="en-US" b="1" dirty="0" err="1" smtClean="0"/>
              <a:t>khi</a:t>
            </a:r>
            <a:r>
              <a:rPr lang="en-US" b="1" dirty="0" smtClean="0"/>
              <a:t> </a:t>
            </a:r>
            <a:r>
              <a:rPr lang="en-US" b="1" dirty="0" err="1" smtClean="0"/>
              <a:t>số</a:t>
            </a:r>
            <a:r>
              <a:rPr lang="en-US" b="1" dirty="0" smtClean="0"/>
              <a:t> </a:t>
            </a:r>
            <a:r>
              <a:rPr lang="en-US" b="1" dirty="0" err="1" smtClean="0"/>
              <a:t>liệu</a:t>
            </a:r>
            <a:r>
              <a:rPr lang="en-US" b="1" dirty="0" smtClean="0"/>
              <a:t> </a:t>
            </a:r>
            <a:r>
              <a:rPr lang="en-US" b="1" dirty="0" err="1" smtClean="0"/>
              <a:t>của</a:t>
            </a:r>
            <a:r>
              <a:rPr lang="en-US" b="1" dirty="0" smtClean="0"/>
              <a:t> </a:t>
            </a:r>
            <a:r>
              <a:rPr lang="en-US" b="1" dirty="0" err="1" smtClean="0"/>
              <a:t>Sở</a:t>
            </a:r>
            <a:r>
              <a:rPr lang="en-US" b="1" dirty="0" smtClean="0"/>
              <a:t> </a:t>
            </a:r>
            <a:r>
              <a:rPr lang="en-US" b="1" dirty="0" err="1" smtClean="0"/>
              <a:t>Tài</a:t>
            </a:r>
            <a:r>
              <a:rPr lang="en-US" b="1" dirty="0" smtClean="0"/>
              <a:t> </a:t>
            </a:r>
            <a:r>
              <a:rPr lang="en-US" b="1" dirty="0" err="1" smtClean="0"/>
              <a:t>chính</a:t>
            </a:r>
            <a:r>
              <a:rPr lang="en-US" b="1" dirty="0" smtClean="0"/>
              <a:t> </a:t>
            </a:r>
            <a:r>
              <a:rPr lang="en-US" b="1" dirty="0" err="1" smtClean="0"/>
              <a:t>là</a:t>
            </a:r>
            <a:r>
              <a:rPr lang="en-US" b="1" dirty="0" smtClean="0"/>
              <a:t> 40.458 </a:t>
            </a:r>
            <a:r>
              <a:rPr lang="en-US" b="1" dirty="0" err="1" smtClean="0"/>
              <a:t>triệu</a:t>
            </a:r>
            <a:r>
              <a:rPr lang="en-US" b="1" dirty="0" smtClean="0"/>
              <a:t> </a:t>
            </a:r>
            <a:r>
              <a:rPr lang="en-US" b="1" dirty="0" err="1" smtClean="0"/>
              <a:t>đồng</a:t>
            </a:r>
            <a:r>
              <a:rPr lang="en-US" b="1" dirty="0" smtClean="0"/>
              <a:t> </a:t>
            </a:r>
            <a:r>
              <a:rPr lang="en-US" b="1" dirty="0" err="1" smtClean="0"/>
              <a:t>và</a:t>
            </a:r>
            <a:r>
              <a:rPr lang="en-US" b="1" dirty="0" smtClean="0"/>
              <a:t> </a:t>
            </a:r>
            <a:r>
              <a:rPr lang="en-US" b="1" dirty="0" err="1" smtClean="0"/>
              <a:t>của</a:t>
            </a:r>
            <a:r>
              <a:rPr lang="en-US" b="1" dirty="0" smtClean="0"/>
              <a:t> </a:t>
            </a:r>
            <a:r>
              <a:rPr lang="en-US" b="1" dirty="0" err="1" smtClean="0"/>
              <a:t>Sở</a:t>
            </a:r>
            <a:r>
              <a:rPr lang="en-US" b="1" dirty="0" smtClean="0"/>
              <a:t> TNMT </a:t>
            </a:r>
            <a:r>
              <a:rPr lang="en-US" b="1" dirty="0" err="1" smtClean="0"/>
              <a:t>là</a:t>
            </a:r>
            <a:r>
              <a:rPr lang="en-US" b="1" dirty="0" smtClean="0"/>
              <a:t> 79.042.30 </a:t>
            </a:r>
            <a:r>
              <a:rPr lang="en-US" b="1" dirty="0" err="1" smtClean="0"/>
              <a:t>triệu</a:t>
            </a:r>
            <a:r>
              <a:rPr lang="en-US" b="1" dirty="0" smtClean="0"/>
              <a:t> </a:t>
            </a:r>
            <a:r>
              <a:rPr lang="en-US" b="1" dirty="0" err="1" smtClean="0"/>
              <a:t>đồng</a:t>
            </a:r>
            <a:r>
              <a:rPr lang="en-US" dirty="0" smtClean="0"/>
              <a:t>.</a:t>
            </a:r>
            <a:endParaRPr lang="en-US" dirty="0" smtClean="0"/>
          </a:p>
          <a:p>
            <a:pPr algn="just"/>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256</TotalTime>
  <Words>4111</Words>
  <Application>Microsoft Office PowerPoint</Application>
  <PresentationFormat>On-screen Show (4:3)</PresentationFormat>
  <Paragraphs>329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Oriel</vt:lpstr>
      <vt:lpstr>PHÁT HIỆN CHÍNH  TRONG QUÁ TRÌNH GIÁM SÁT MINH BẠCH TRONG HOẠT ĐỘNG KHAI THÁC KHOÁNG SẢN TRÊN ĐIẠ BÀN TỈNH  </vt:lpstr>
      <vt:lpstr>TÓM TẮT </vt:lpstr>
      <vt:lpstr>GIỚI THIỆU CHUNG</vt:lpstr>
      <vt:lpstr>PHÁT HIỆN CHÍNH</vt:lpstr>
      <vt:lpstr>PHÁT HIỆN CHÍNH</vt:lpstr>
      <vt:lpstr>PHÁT HIỆN CHÍNH</vt:lpstr>
      <vt:lpstr>Tổng hợp kết quả khai thác khoáng sản năm 2019 của các doanh nghiệp trên địa bàn tỉnh</vt:lpstr>
      <vt:lpstr>Giải thích số liệu</vt:lpstr>
      <vt:lpstr>PHÁT HIỆN CHÍNH</vt:lpstr>
      <vt:lpstr>B2. Kết quả thu ngân sách nhà nước từ hoạt động KTKS năm 2019 theo đơn vị </vt:lpstr>
      <vt:lpstr>B2. Kết quả thu ngân sách nhà nước từ hoạt động KTKS năm 2019 theo đơn vị </vt:lpstr>
      <vt:lpstr>PHÁT HIỆN CHÍNH</vt:lpstr>
      <vt:lpstr>PHÁT HIỆN CHÍNH</vt:lpstr>
      <vt:lpstr>PHÁT HIỆN CHÍNH</vt:lpstr>
      <vt:lpstr>PHÁT HIỆN CHÍNH</vt:lpstr>
      <vt:lpstr>PHÁT HIỆN CHÍNH</vt:lpstr>
      <vt:lpstr>PHÁT HIỆN CHÍNH</vt:lpstr>
      <vt:lpstr>PHÁT HIỆN CHÍNH</vt:lpstr>
      <vt:lpstr>PHÁT HIỆN CHÍNH</vt:lpstr>
      <vt:lpstr>B3. So sánh số nộp NS từ doanh nghiệp - thu ngân sách từ Cục thuế và Sở TN&amp;MT</vt:lpstr>
      <vt:lpstr>B3. So sánh số nộp NS từ doanh nghiệp - thu ngân sách từ Cục thuế và Sở TN&amp;MT</vt:lpstr>
      <vt:lpstr>B4: Đối chiếu giữa số liệu thu – nộp ngân sách thuế tài nguyên và phí BVMT của doanh nghiệp và Cục thuế</vt:lpstr>
      <vt:lpstr>PHÁT HIỆN CHÍNH</vt:lpstr>
      <vt:lpstr>PHÁT HIỆN CHÍNH</vt:lpstr>
      <vt:lpstr>PHÁT HIỆN CHÍNH</vt:lpstr>
      <vt:lpstr>PHÁT HIỆN CHÍNH</vt:lpstr>
      <vt:lpstr>PHÁT HIỆN CHÍNH</vt:lpstr>
      <vt:lpstr>PHÁT HIỆN CHÍNH</vt:lpstr>
      <vt:lpstr>PHÁT HIỆN CHÍNH</vt:lpstr>
      <vt:lpstr>PHÁT HIỆN CHÍNH</vt:lpstr>
      <vt:lpstr>PHÁT HIỆN CHÍNH</vt:lpstr>
      <vt:lpstr>PHÁT HIỆN CHÍNH</vt:lpstr>
      <vt:lpstr>PHÁT HIỆN CHÍNH</vt:lpstr>
      <vt:lpstr>IV. KẾT LUẬN</vt:lpstr>
      <vt:lpstr>IV. KẾT LUẬN</vt:lpstr>
      <vt:lpstr>KHUYẾN NGHỊ</vt:lpstr>
      <vt:lpstr>KHUYẾN NGHỊ</vt:lpstr>
      <vt:lpstr>KHUYẾN NGHỊ</vt:lpstr>
      <vt:lpstr>KHUYẾN NGHỊ</vt:lpstr>
      <vt:lpstr>KHUYẾN NGHỊ</vt:lpstr>
      <vt:lpstr>KHUYẾN NGHỊ</vt:lpstr>
      <vt:lpstr>KHUYẾN NGHỊ</vt:lpstr>
      <vt:lpstr>KHUYẾN NGHỊ</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DỰ THẢO BÁO CÁO  KẾT QUẢ GIÁM SÁT TÌNH HÌNH THỰC HIỆN MINH BẠCH TRONG HOẠT ĐỘNG KHAI THÁC KHOÁNG SẢN TRÊN ĐiẠ BÀN TỈNH</dc:title>
  <dc:creator>User</dc:creator>
  <cp:lastModifiedBy>User</cp:lastModifiedBy>
  <cp:revision>26</cp:revision>
  <dcterms:created xsi:type="dcterms:W3CDTF">2020-10-15T14:27:50Z</dcterms:created>
  <dcterms:modified xsi:type="dcterms:W3CDTF">2020-12-15T02:57:35Z</dcterms:modified>
</cp:coreProperties>
</file>